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375" r:id="rId3"/>
    <p:sldId id="324" r:id="rId4"/>
    <p:sldId id="323" r:id="rId5"/>
    <p:sldId id="372" r:id="rId6"/>
    <p:sldId id="325" r:id="rId7"/>
    <p:sldId id="321" r:id="rId8"/>
    <p:sldId id="373" r:id="rId9"/>
    <p:sldId id="316" r:id="rId10"/>
    <p:sldId id="317" r:id="rId11"/>
    <p:sldId id="374" r:id="rId12"/>
    <p:sldId id="318" r:id="rId13"/>
    <p:sldId id="319" r:id="rId14"/>
    <p:sldId id="320" r:id="rId15"/>
    <p:sldId id="327" r:id="rId16"/>
    <p:sldId id="328" r:id="rId17"/>
    <p:sldId id="329" r:id="rId18"/>
    <p:sldId id="335" r:id="rId19"/>
    <p:sldId id="332" r:id="rId20"/>
    <p:sldId id="333" r:id="rId21"/>
    <p:sldId id="330" r:id="rId22"/>
    <p:sldId id="336" r:id="rId23"/>
    <p:sldId id="337" r:id="rId24"/>
    <p:sldId id="362" r:id="rId25"/>
    <p:sldId id="339" r:id="rId26"/>
    <p:sldId id="363" r:id="rId27"/>
    <p:sldId id="343" r:id="rId28"/>
    <p:sldId id="338" r:id="rId29"/>
    <p:sldId id="349" r:id="rId30"/>
    <p:sldId id="354" r:id="rId31"/>
    <p:sldId id="357" r:id="rId32"/>
    <p:sldId id="356" r:id="rId33"/>
    <p:sldId id="360" r:id="rId34"/>
    <p:sldId id="361" r:id="rId35"/>
    <p:sldId id="358" r:id="rId36"/>
    <p:sldId id="314" r:id="rId3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Banic" initials="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2CEF6B-DC5E-4E10-9123-3C13A8D3194D}" v="11" dt="2022-03-31T21:27:55.6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354" autoAdjust="0"/>
  </p:normalViewPr>
  <p:slideViewPr>
    <p:cSldViewPr snapToGrid="0">
      <p:cViewPr varScale="1">
        <p:scale>
          <a:sx n="51" d="100"/>
          <a:sy n="51" d="100"/>
        </p:scale>
        <p:origin x="122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i Milun" userId="c2a74768-346b-4cf3-b9a8-ccfc02e2b70c" providerId="ADAL" clId="{2164C57C-4139-482A-82BB-38F7A9984FB6}"/>
    <pc:docChg chg="undo redo custSel addSld delSld modSld sldOrd modMainMaster">
      <pc:chgData name="Toni Milun" userId="c2a74768-346b-4cf3-b9a8-ccfc02e2b70c" providerId="ADAL" clId="{2164C57C-4139-482A-82BB-38F7A9984FB6}" dt="2022-03-01T14:50:13.109" v="2502" actId="20577"/>
      <pc:docMkLst>
        <pc:docMk/>
      </pc:docMkLst>
      <pc:sldChg chg="modSp mod">
        <pc:chgData name="Toni Milun" userId="c2a74768-346b-4cf3-b9a8-ccfc02e2b70c" providerId="ADAL" clId="{2164C57C-4139-482A-82BB-38F7A9984FB6}" dt="2022-03-01T10:54:40.501" v="2215" actId="255"/>
        <pc:sldMkLst>
          <pc:docMk/>
          <pc:sldMk cId="3460653233" sldId="257"/>
        </pc:sldMkLst>
        <pc:spChg chg="mod">
          <ac:chgData name="Toni Milun" userId="c2a74768-346b-4cf3-b9a8-ccfc02e2b70c" providerId="ADAL" clId="{2164C57C-4139-482A-82BB-38F7A9984FB6}" dt="2022-03-01T10:54:40.501" v="2215" actId="255"/>
          <ac:spMkLst>
            <pc:docMk/>
            <pc:sldMk cId="3460653233" sldId="257"/>
            <ac:spMk id="4" creationId="{00000000-0000-0000-0000-000000000000}"/>
          </ac:spMkLst>
        </pc:spChg>
      </pc:sldChg>
      <pc:sldChg chg="addSp delSp modSp mod delAnim modAnim">
        <pc:chgData name="Toni Milun" userId="c2a74768-346b-4cf3-b9a8-ccfc02e2b70c" providerId="ADAL" clId="{2164C57C-4139-482A-82BB-38F7A9984FB6}" dt="2021-09-18T01:41:28.767" v="99"/>
        <pc:sldMkLst>
          <pc:docMk/>
          <pc:sldMk cId="1945416832" sldId="315"/>
        </pc:sldMkLst>
        <pc:spChg chg="del mod">
          <ac:chgData name="Toni Milun" userId="c2a74768-346b-4cf3-b9a8-ccfc02e2b70c" providerId="ADAL" clId="{2164C57C-4139-482A-82BB-38F7A9984FB6}" dt="2021-09-18T01:38:48.437" v="86" actId="21"/>
          <ac:spMkLst>
            <pc:docMk/>
            <pc:sldMk cId="1945416832" sldId="315"/>
            <ac:spMk id="4" creationId="{6BE46F1C-258F-4F95-9C01-9ED7835E23CC}"/>
          </ac:spMkLst>
        </pc:spChg>
        <pc:spChg chg="add del mod">
          <ac:chgData name="Toni Milun" userId="c2a74768-346b-4cf3-b9a8-ccfc02e2b70c" providerId="ADAL" clId="{2164C57C-4139-482A-82BB-38F7A9984FB6}" dt="2021-09-18T01:38:51.775" v="87" actId="21"/>
          <ac:spMkLst>
            <pc:docMk/>
            <pc:sldMk cId="1945416832" sldId="315"/>
            <ac:spMk id="7" creationId="{6BEB9F63-0D61-44A9-9862-1068EFB9E12A}"/>
          </ac:spMkLst>
        </pc:spChg>
        <pc:picChg chg="add mod">
          <ac:chgData name="Toni Milun" userId="c2a74768-346b-4cf3-b9a8-ccfc02e2b70c" providerId="ADAL" clId="{2164C57C-4139-482A-82BB-38F7A9984FB6}" dt="2021-09-18T01:39:03.708" v="92" actId="1076"/>
          <ac:picMkLst>
            <pc:docMk/>
            <pc:sldMk cId="1945416832" sldId="315"/>
            <ac:picMk id="5" creationId="{26DEB133-0F8E-4BE9-AD88-2A03B2D05D5A}"/>
          </ac:picMkLst>
        </pc:picChg>
      </pc:sldChg>
      <pc:sldChg chg="modSp mod modAnim">
        <pc:chgData name="Toni Milun" userId="c2a74768-346b-4cf3-b9a8-ccfc02e2b70c" providerId="ADAL" clId="{2164C57C-4139-482A-82BB-38F7A9984FB6}" dt="2022-03-01T11:28:33.820" v="2259" actId="20577"/>
        <pc:sldMkLst>
          <pc:docMk/>
          <pc:sldMk cId="3884862773" sldId="316"/>
        </pc:sldMkLst>
        <pc:spChg chg="mod">
          <ac:chgData name="Toni Milun" userId="c2a74768-346b-4cf3-b9a8-ccfc02e2b70c" providerId="ADAL" clId="{2164C57C-4139-482A-82BB-38F7A9984FB6}" dt="2021-09-20T07:41:41.280" v="2170" actId="6549"/>
          <ac:spMkLst>
            <pc:docMk/>
            <pc:sldMk cId="3884862773" sldId="316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28:33.820" v="2259" actId="20577"/>
          <ac:spMkLst>
            <pc:docMk/>
            <pc:sldMk cId="3884862773" sldId="316"/>
            <ac:spMk id="3" creationId="{00000000-0000-0000-0000-000000000000}"/>
          </ac:spMkLst>
        </pc:spChg>
      </pc:sldChg>
      <pc:sldChg chg="addSp delSp modSp mod">
        <pc:chgData name="Toni Milun" userId="c2a74768-346b-4cf3-b9a8-ccfc02e2b70c" providerId="ADAL" clId="{2164C57C-4139-482A-82BB-38F7A9984FB6}" dt="2021-09-18T02:01:55.847" v="168" actId="1076"/>
        <pc:sldMkLst>
          <pc:docMk/>
          <pc:sldMk cId="279198185" sldId="317"/>
        </pc:sldMkLst>
        <pc:spChg chg="add mod">
          <ac:chgData name="Toni Milun" userId="c2a74768-346b-4cf3-b9a8-ccfc02e2b70c" providerId="ADAL" clId="{2164C57C-4139-482A-82BB-38F7A9984FB6}" dt="2021-09-18T02:01:42.860" v="155" actId="20577"/>
          <ac:spMkLst>
            <pc:docMk/>
            <pc:sldMk cId="279198185" sldId="317"/>
            <ac:spMk id="2" creationId="{1CDFD314-CE06-4E92-B422-5381D0B2709B}"/>
          </ac:spMkLst>
        </pc:spChg>
        <pc:spChg chg="del">
          <ac:chgData name="Toni Milun" userId="c2a74768-346b-4cf3-b9a8-ccfc02e2b70c" providerId="ADAL" clId="{2164C57C-4139-482A-82BB-38F7A9984FB6}" dt="2021-09-18T02:00:07.578" v="124" actId="21"/>
          <ac:spMkLst>
            <pc:docMk/>
            <pc:sldMk cId="279198185" sldId="317"/>
            <ac:spMk id="3" creationId="{00000000-0000-0000-0000-000000000000}"/>
          </ac:spMkLst>
        </pc:spChg>
        <pc:spChg chg="add mod">
          <ac:chgData name="Toni Milun" userId="c2a74768-346b-4cf3-b9a8-ccfc02e2b70c" providerId="ADAL" clId="{2164C57C-4139-482A-82BB-38F7A9984FB6}" dt="2021-09-18T02:01:55.847" v="168" actId="1076"/>
          <ac:spMkLst>
            <pc:docMk/>
            <pc:sldMk cId="279198185" sldId="317"/>
            <ac:spMk id="6" creationId="{DB458D1F-FDDA-4A3C-BE30-0A1210CEA5A8}"/>
          </ac:spMkLst>
        </pc:spChg>
        <pc:picChg chg="mod">
          <ac:chgData name="Toni Milun" userId="c2a74768-346b-4cf3-b9a8-ccfc02e2b70c" providerId="ADAL" clId="{2164C57C-4139-482A-82BB-38F7A9984FB6}" dt="2021-09-18T02:00:55.708" v="135" actId="14100"/>
          <ac:picMkLst>
            <pc:docMk/>
            <pc:sldMk cId="279198185" sldId="317"/>
            <ac:picMk id="9" creationId="{00000000-0000-0000-0000-000000000000}"/>
          </ac:picMkLst>
        </pc:picChg>
        <pc:picChg chg="mod">
          <ac:chgData name="Toni Milun" userId="c2a74768-346b-4cf3-b9a8-ccfc02e2b70c" providerId="ADAL" clId="{2164C57C-4139-482A-82BB-38F7A9984FB6}" dt="2021-09-18T02:00:35.515" v="128" actId="14100"/>
          <ac:picMkLst>
            <pc:docMk/>
            <pc:sldMk cId="279198185" sldId="317"/>
            <ac:picMk id="10" creationId="{00000000-0000-0000-0000-000000000000}"/>
          </ac:picMkLst>
        </pc:picChg>
      </pc:sldChg>
      <pc:sldChg chg="modSp mod modAnim">
        <pc:chgData name="Toni Milun" userId="c2a74768-346b-4cf3-b9a8-ccfc02e2b70c" providerId="ADAL" clId="{2164C57C-4139-482A-82BB-38F7A9984FB6}" dt="2021-09-18T02:04:21.165" v="230"/>
        <pc:sldMkLst>
          <pc:docMk/>
          <pc:sldMk cId="3443972294" sldId="318"/>
        </pc:sldMkLst>
        <pc:spChg chg="mod">
          <ac:chgData name="Toni Milun" userId="c2a74768-346b-4cf3-b9a8-ccfc02e2b70c" providerId="ADAL" clId="{2164C57C-4139-482A-82BB-38F7A9984FB6}" dt="2021-09-18T02:03:31.223" v="229" actId="12"/>
          <ac:spMkLst>
            <pc:docMk/>
            <pc:sldMk cId="3443972294" sldId="318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03:19.615" v="228" actId="20577"/>
          <ac:spMkLst>
            <pc:docMk/>
            <pc:sldMk cId="3443972294" sldId="318"/>
            <ac:spMk id="3" creationId="{00000000-0000-0000-0000-000000000000}"/>
          </ac:spMkLst>
        </pc:spChg>
      </pc:sldChg>
      <pc:sldChg chg="modSp mod modAnim">
        <pc:chgData name="Toni Milun" userId="c2a74768-346b-4cf3-b9a8-ccfc02e2b70c" providerId="ADAL" clId="{2164C57C-4139-482A-82BB-38F7A9984FB6}" dt="2021-09-18T02:04:59.903" v="245"/>
        <pc:sldMkLst>
          <pc:docMk/>
          <pc:sldMk cId="678778957" sldId="319"/>
        </pc:sldMkLst>
        <pc:spChg chg="mod">
          <ac:chgData name="Toni Milun" userId="c2a74768-346b-4cf3-b9a8-ccfc02e2b70c" providerId="ADAL" clId="{2164C57C-4139-482A-82BB-38F7A9984FB6}" dt="2021-09-18T02:04:54.049" v="244" actId="12"/>
          <ac:spMkLst>
            <pc:docMk/>
            <pc:sldMk cId="678778957" sldId="319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04:44.645" v="242" actId="20577"/>
          <ac:spMkLst>
            <pc:docMk/>
            <pc:sldMk cId="678778957" sldId="319"/>
            <ac:spMk id="3" creationId="{00000000-0000-0000-0000-000000000000}"/>
          </ac:spMkLst>
        </pc:spChg>
      </pc:sldChg>
      <pc:sldChg chg="modSp mod modAnim">
        <pc:chgData name="Toni Milun" userId="c2a74768-346b-4cf3-b9a8-ccfc02e2b70c" providerId="ADAL" clId="{2164C57C-4139-482A-82BB-38F7A9984FB6}" dt="2021-09-18T02:06:13.572" v="257"/>
        <pc:sldMkLst>
          <pc:docMk/>
          <pc:sldMk cId="1492478789" sldId="320"/>
        </pc:sldMkLst>
        <pc:spChg chg="mod">
          <ac:chgData name="Toni Milun" userId="c2a74768-346b-4cf3-b9a8-ccfc02e2b70c" providerId="ADAL" clId="{2164C57C-4139-482A-82BB-38F7A9984FB6}" dt="2021-09-18T02:05:21.199" v="246" actId="12"/>
          <ac:spMkLst>
            <pc:docMk/>
            <pc:sldMk cId="1492478789" sldId="320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06:04.165" v="256" actId="20577"/>
          <ac:spMkLst>
            <pc:docMk/>
            <pc:sldMk cId="1492478789" sldId="320"/>
            <ac:spMk id="3" creationId="{00000000-0000-0000-0000-000000000000}"/>
          </ac:spMkLst>
        </pc:spChg>
      </pc:sldChg>
      <pc:sldChg chg="modSp mod ord modAnim">
        <pc:chgData name="Toni Milun" userId="c2a74768-346b-4cf3-b9a8-ccfc02e2b70c" providerId="ADAL" clId="{2164C57C-4139-482A-82BB-38F7A9984FB6}" dt="2021-09-19T20:10:15.485" v="1991" actId="20577"/>
        <pc:sldMkLst>
          <pc:docMk/>
          <pc:sldMk cId="624496555" sldId="321"/>
        </pc:sldMkLst>
        <pc:spChg chg="mod">
          <ac:chgData name="Toni Milun" userId="c2a74768-346b-4cf3-b9a8-ccfc02e2b70c" providerId="ADAL" clId="{2164C57C-4139-482A-82BB-38F7A9984FB6}" dt="2021-09-19T20:10:15.485" v="1991" actId="20577"/>
          <ac:spMkLst>
            <pc:docMk/>
            <pc:sldMk cId="624496555" sldId="321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20:27.465" v="439" actId="20577"/>
          <ac:spMkLst>
            <pc:docMk/>
            <pc:sldMk cId="624496555" sldId="321"/>
            <ac:spMk id="3" creationId="{00000000-0000-0000-0000-000000000000}"/>
          </ac:spMkLst>
        </pc:spChg>
      </pc:sldChg>
      <pc:sldChg chg="modSp add mod modAnim">
        <pc:chgData name="Toni Milun" userId="c2a74768-346b-4cf3-b9a8-ccfc02e2b70c" providerId="ADAL" clId="{2164C57C-4139-482A-82BB-38F7A9984FB6}" dt="2021-09-20T05:06:54.330" v="2121" actId="20577"/>
        <pc:sldMkLst>
          <pc:docMk/>
          <pc:sldMk cId="4105826620" sldId="323"/>
        </pc:sldMkLst>
        <pc:spChg chg="mod">
          <ac:chgData name="Toni Milun" userId="c2a74768-346b-4cf3-b9a8-ccfc02e2b70c" providerId="ADAL" clId="{2164C57C-4139-482A-82BB-38F7A9984FB6}" dt="2021-09-20T05:06:35.254" v="2097" actId="20577"/>
          <ac:spMkLst>
            <pc:docMk/>
            <pc:sldMk cId="4105826620" sldId="323"/>
            <ac:spMk id="3" creationId="{92673130-83FC-447E-9C6D-96FBAF859A00}"/>
          </ac:spMkLst>
        </pc:spChg>
        <pc:spChg chg="mod">
          <ac:chgData name="Toni Milun" userId="c2a74768-346b-4cf3-b9a8-ccfc02e2b70c" providerId="ADAL" clId="{2164C57C-4139-482A-82BB-38F7A9984FB6}" dt="2021-09-20T05:06:54.330" v="2121" actId="20577"/>
          <ac:spMkLst>
            <pc:docMk/>
            <pc:sldMk cId="4105826620" sldId="323"/>
            <ac:spMk id="4" creationId="{6BE46F1C-258F-4F95-9C01-9ED7835E23CC}"/>
          </ac:spMkLst>
        </pc:spChg>
      </pc:sldChg>
      <pc:sldChg chg="addSp delSp modSp add mod">
        <pc:chgData name="Toni Milun" userId="c2a74768-346b-4cf3-b9a8-ccfc02e2b70c" providerId="ADAL" clId="{2164C57C-4139-482A-82BB-38F7A9984FB6}" dt="2021-09-18T01:39:46.001" v="98" actId="1076"/>
        <pc:sldMkLst>
          <pc:docMk/>
          <pc:sldMk cId="1315575977" sldId="324"/>
        </pc:sldMkLst>
        <pc:picChg chg="add mod">
          <ac:chgData name="Toni Milun" userId="c2a74768-346b-4cf3-b9a8-ccfc02e2b70c" providerId="ADAL" clId="{2164C57C-4139-482A-82BB-38F7A9984FB6}" dt="2021-09-18T01:39:46.001" v="98" actId="1076"/>
          <ac:picMkLst>
            <pc:docMk/>
            <pc:sldMk cId="1315575977" sldId="324"/>
            <ac:picMk id="4" creationId="{48FEA838-FCAD-4FAC-BD34-0FBAF11FB3C2}"/>
          </ac:picMkLst>
        </pc:picChg>
        <pc:picChg chg="del">
          <ac:chgData name="Toni Milun" userId="c2a74768-346b-4cf3-b9a8-ccfc02e2b70c" providerId="ADAL" clId="{2164C57C-4139-482A-82BB-38F7A9984FB6}" dt="2021-09-18T01:39:39.399" v="95" actId="478"/>
          <ac:picMkLst>
            <pc:docMk/>
            <pc:sldMk cId="1315575977" sldId="324"/>
            <ac:picMk id="5" creationId="{26DEB133-0F8E-4BE9-AD88-2A03B2D05D5A}"/>
          </ac:picMkLst>
        </pc:picChg>
      </pc:sldChg>
      <pc:sldChg chg="modSp add modAnim">
        <pc:chgData name="Toni Milun" userId="c2a74768-346b-4cf3-b9a8-ccfc02e2b70c" providerId="ADAL" clId="{2164C57C-4139-482A-82BB-38F7A9984FB6}" dt="2021-09-18T01:57:42.406" v="121" actId="20577"/>
        <pc:sldMkLst>
          <pc:docMk/>
          <pc:sldMk cId="159685356" sldId="325"/>
        </pc:sldMkLst>
        <pc:spChg chg="mod">
          <ac:chgData name="Toni Milun" userId="c2a74768-346b-4cf3-b9a8-ccfc02e2b70c" providerId="ADAL" clId="{2164C57C-4139-482A-82BB-38F7A9984FB6}" dt="2021-09-18T01:57:42.406" v="121" actId="20577"/>
          <ac:spMkLst>
            <pc:docMk/>
            <pc:sldMk cId="159685356" sldId="325"/>
            <ac:spMk id="4" creationId="{6BE46F1C-258F-4F95-9C01-9ED7835E23CC}"/>
          </ac:spMkLst>
        </pc:spChg>
      </pc:sldChg>
      <pc:sldChg chg="modSp add del">
        <pc:chgData name="Toni Milun" userId="c2a74768-346b-4cf3-b9a8-ccfc02e2b70c" providerId="ADAL" clId="{2164C57C-4139-482A-82BB-38F7A9984FB6}" dt="2021-09-18T02:20:17.897" v="437" actId="47"/>
        <pc:sldMkLst>
          <pc:docMk/>
          <pc:sldMk cId="1548914352" sldId="326"/>
        </pc:sldMkLst>
        <pc:spChg chg="mod">
          <ac:chgData name="Toni Milun" userId="c2a74768-346b-4cf3-b9a8-ccfc02e2b70c" providerId="ADAL" clId="{2164C57C-4139-482A-82BB-38F7A9984FB6}" dt="2021-09-18T02:10:30.565" v="415" actId="20577"/>
          <ac:spMkLst>
            <pc:docMk/>
            <pc:sldMk cId="1548914352" sldId="326"/>
            <ac:spMk id="2" creationId="{00000000-0000-0000-0000-000000000000}"/>
          </ac:spMkLst>
        </pc:spChg>
      </pc:sldChg>
      <pc:sldChg chg="modSp add mod modAnim">
        <pc:chgData name="Toni Milun" userId="c2a74768-346b-4cf3-b9a8-ccfc02e2b70c" providerId="ADAL" clId="{2164C57C-4139-482A-82BB-38F7A9984FB6}" dt="2021-09-19T20:10:07.728" v="1989" actId="20577"/>
        <pc:sldMkLst>
          <pc:docMk/>
          <pc:sldMk cId="3883861046" sldId="327"/>
        </pc:sldMkLst>
        <pc:spChg chg="mod">
          <ac:chgData name="Toni Milun" userId="c2a74768-346b-4cf3-b9a8-ccfc02e2b70c" providerId="ADAL" clId="{2164C57C-4139-482A-82BB-38F7A9984FB6}" dt="2021-09-19T20:10:07.728" v="1989" actId="20577"/>
          <ac:spMkLst>
            <pc:docMk/>
            <pc:sldMk cId="3883861046" sldId="327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20:21.536" v="438" actId="20577"/>
          <ac:spMkLst>
            <pc:docMk/>
            <pc:sldMk cId="3883861046" sldId="327"/>
            <ac:spMk id="3" creationId="{00000000-0000-0000-0000-000000000000}"/>
          </ac:spMkLst>
        </pc:spChg>
      </pc:sldChg>
      <pc:sldChg chg="addSp modSp add mod modAnim">
        <pc:chgData name="Toni Milun" userId="c2a74768-346b-4cf3-b9a8-ccfc02e2b70c" providerId="ADAL" clId="{2164C57C-4139-482A-82BB-38F7A9984FB6}" dt="2022-03-01T11:42:54.197" v="2309" actId="20577"/>
        <pc:sldMkLst>
          <pc:docMk/>
          <pc:sldMk cId="823079575" sldId="328"/>
        </pc:sldMkLst>
        <pc:spChg chg="mod">
          <ac:chgData name="Toni Milun" userId="c2a74768-346b-4cf3-b9a8-ccfc02e2b70c" providerId="ADAL" clId="{2164C57C-4139-482A-82BB-38F7A9984FB6}" dt="2021-09-18T02:21:12.190" v="442"/>
          <ac:spMkLst>
            <pc:docMk/>
            <pc:sldMk cId="823079575" sldId="328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2:54.197" v="2309" actId="20577"/>
          <ac:spMkLst>
            <pc:docMk/>
            <pc:sldMk cId="823079575" sldId="328"/>
            <ac:spMk id="3" creationId="{00000000-0000-0000-0000-000000000000}"/>
          </ac:spMkLst>
        </pc:spChg>
        <pc:picChg chg="add mod">
          <ac:chgData name="Toni Milun" userId="c2a74768-346b-4cf3-b9a8-ccfc02e2b70c" providerId="ADAL" clId="{2164C57C-4139-482A-82BB-38F7A9984FB6}" dt="2021-09-18T02:21:35.430" v="449" actId="14100"/>
          <ac:picMkLst>
            <pc:docMk/>
            <pc:sldMk cId="823079575" sldId="328"/>
            <ac:picMk id="4" creationId="{A7B8E666-AEED-4C00-AAD9-9D89B1280A14}"/>
          </ac:picMkLst>
        </pc:picChg>
      </pc:sldChg>
      <pc:sldChg chg="modSp add mod modAnim">
        <pc:chgData name="Toni Milun" userId="c2a74768-346b-4cf3-b9a8-ccfc02e2b70c" providerId="ADAL" clId="{2164C57C-4139-482A-82BB-38F7A9984FB6}" dt="2022-03-01T11:57:13.978" v="2432" actId="6549"/>
        <pc:sldMkLst>
          <pc:docMk/>
          <pc:sldMk cId="458753576" sldId="329"/>
        </pc:sldMkLst>
        <pc:spChg chg="mod">
          <ac:chgData name="Toni Milun" userId="c2a74768-346b-4cf3-b9a8-ccfc02e2b70c" providerId="ADAL" clId="{2164C57C-4139-482A-82BB-38F7A9984FB6}" dt="2022-03-01T11:57:13.978" v="2432" actId="6549"/>
          <ac:spMkLst>
            <pc:docMk/>
            <pc:sldMk cId="458753576" sldId="329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3:00.032" v="2311" actId="20577"/>
          <ac:spMkLst>
            <pc:docMk/>
            <pc:sldMk cId="458753576" sldId="329"/>
            <ac:spMk id="3" creationId="{00000000-0000-0000-0000-000000000000}"/>
          </ac:spMkLst>
        </pc:spChg>
      </pc:sldChg>
      <pc:sldChg chg="addSp delSp modSp add del mod modAnim">
        <pc:chgData name="Toni Milun" userId="c2a74768-346b-4cf3-b9a8-ccfc02e2b70c" providerId="ADAL" clId="{2164C57C-4139-482A-82BB-38F7A9984FB6}" dt="2022-03-01T11:43:25.421" v="2319" actId="20577"/>
        <pc:sldMkLst>
          <pc:docMk/>
          <pc:sldMk cId="3883820546" sldId="330"/>
        </pc:sldMkLst>
        <pc:spChg chg="mod">
          <ac:chgData name="Toni Milun" userId="c2a74768-346b-4cf3-b9a8-ccfc02e2b70c" providerId="ADAL" clId="{2164C57C-4139-482A-82BB-38F7A9984FB6}" dt="2021-09-18T02:53:50.767" v="803" actId="20577"/>
          <ac:spMkLst>
            <pc:docMk/>
            <pc:sldMk cId="3883820546" sldId="330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3:25.421" v="2319" actId="20577"/>
          <ac:spMkLst>
            <pc:docMk/>
            <pc:sldMk cId="3883820546" sldId="330"/>
            <ac:spMk id="3" creationId="{00000000-0000-0000-0000-000000000000}"/>
          </ac:spMkLst>
        </pc:spChg>
        <pc:spChg chg="add del">
          <ac:chgData name="Toni Milun" userId="c2a74768-346b-4cf3-b9a8-ccfc02e2b70c" providerId="ADAL" clId="{2164C57C-4139-482A-82BB-38F7A9984FB6}" dt="2021-09-18T02:53:19.289" v="752"/>
          <ac:spMkLst>
            <pc:docMk/>
            <pc:sldMk cId="3883820546" sldId="330"/>
            <ac:spMk id="4" creationId="{4ADDB385-59C4-4B95-AEC5-63C1A46264B0}"/>
          </ac:spMkLst>
        </pc:spChg>
        <pc:graphicFrameChg chg="add mod modGraphic">
          <ac:chgData name="Toni Milun" userId="c2a74768-346b-4cf3-b9a8-ccfc02e2b70c" providerId="ADAL" clId="{2164C57C-4139-482A-82BB-38F7A9984FB6}" dt="2021-09-18T02:54:35.898" v="808" actId="1076"/>
          <ac:graphicFrameMkLst>
            <pc:docMk/>
            <pc:sldMk cId="3883820546" sldId="330"/>
            <ac:graphicFrameMk id="5" creationId="{1FAF8C69-7034-44C6-82BE-AC5648892540}"/>
          </ac:graphicFrameMkLst>
        </pc:graphicFrameChg>
      </pc:sldChg>
      <pc:sldChg chg="add">
        <pc:chgData name="Toni Milun" userId="c2a74768-346b-4cf3-b9a8-ccfc02e2b70c" providerId="ADAL" clId="{2164C57C-4139-482A-82BB-38F7A9984FB6}" dt="2021-09-18T02:18:29.249" v="420" actId="2890"/>
        <pc:sldMkLst>
          <pc:docMk/>
          <pc:sldMk cId="1891880785" sldId="331"/>
        </pc:sldMkLst>
      </pc:sldChg>
      <pc:sldChg chg="modSp add mod modAnim">
        <pc:chgData name="Toni Milun" userId="c2a74768-346b-4cf3-b9a8-ccfc02e2b70c" providerId="ADAL" clId="{2164C57C-4139-482A-82BB-38F7A9984FB6}" dt="2022-03-01T11:43:13.879" v="2315" actId="20577"/>
        <pc:sldMkLst>
          <pc:docMk/>
          <pc:sldMk cId="300323640" sldId="332"/>
        </pc:sldMkLst>
        <pc:spChg chg="mod">
          <ac:chgData name="Toni Milun" userId="c2a74768-346b-4cf3-b9a8-ccfc02e2b70c" providerId="ADAL" clId="{2164C57C-4139-482A-82BB-38F7A9984FB6}" dt="2021-09-18T09:43:14.325" v="1418"/>
          <ac:spMkLst>
            <pc:docMk/>
            <pc:sldMk cId="300323640" sldId="332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3:13.879" v="2315" actId="20577"/>
          <ac:spMkLst>
            <pc:docMk/>
            <pc:sldMk cId="300323640" sldId="332"/>
            <ac:spMk id="3" creationId="{00000000-0000-0000-0000-000000000000}"/>
          </ac:spMkLst>
        </pc:spChg>
      </pc:sldChg>
      <pc:sldChg chg="addSp delSp modSp add mod modAnim">
        <pc:chgData name="Toni Milun" userId="c2a74768-346b-4cf3-b9a8-ccfc02e2b70c" providerId="ADAL" clId="{2164C57C-4139-482A-82BB-38F7A9984FB6}" dt="2022-03-01T11:43:20.072" v="2317" actId="20577"/>
        <pc:sldMkLst>
          <pc:docMk/>
          <pc:sldMk cId="4033410629" sldId="333"/>
        </pc:sldMkLst>
        <pc:spChg chg="mod">
          <ac:chgData name="Toni Milun" userId="c2a74768-346b-4cf3-b9a8-ccfc02e2b70c" providerId="ADAL" clId="{2164C57C-4139-482A-82BB-38F7A9984FB6}" dt="2021-09-18T10:53:22.847" v="1716" actId="20577"/>
          <ac:spMkLst>
            <pc:docMk/>
            <pc:sldMk cId="4033410629" sldId="333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3:20.072" v="2317" actId="20577"/>
          <ac:spMkLst>
            <pc:docMk/>
            <pc:sldMk cId="4033410629" sldId="333"/>
            <ac:spMk id="3" creationId="{00000000-0000-0000-0000-000000000000}"/>
          </ac:spMkLst>
        </pc:spChg>
        <pc:spChg chg="add del">
          <ac:chgData name="Toni Milun" userId="c2a74768-346b-4cf3-b9a8-ccfc02e2b70c" providerId="ADAL" clId="{2164C57C-4139-482A-82BB-38F7A9984FB6}" dt="2021-09-18T02:37:15.188" v="705"/>
          <ac:spMkLst>
            <pc:docMk/>
            <pc:sldMk cId="4033410629" sldId="333"/>
            <ac:spMk id="4" creationId="{2A13FC3A-29F4-4634-9617-85B8B59EE31C}"/>
          </ac:spMkLst>
        </pc:spChg>
        <pc:spChg chg="add del mod">
          <ac:chgData name="Toni Milun" userId="c2a74768-346b-4cf3-b9a8-ccfc02e2b70c" providerId="ADAL" clId="{2164C57C-4139-482A-82BB-38F7A9984FB6}" dt="2021-09-18T02:37:14.401" v="704"/>
          <ac:spMkLst>
            <pc:docMk/>
            <pc:sldMk cId="4033410629" sldId="333"/>
            <ac:spMk id="5" creationId="{C22FAA18-8093-4551-9711-A95A2561FF29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8" creationId="{3C9991B9-C636-46E3-BAC8-C1B2FF98A8B7}"/>
          </ac:spMkLst>
        </pc:spChg>
        <pc:spChg chg="add mod">
          <ac:chgData name="Toni Milun" userId="c2a74768-346b-4cf3-b9a8-ccfc02e2b70c" providerId="ADAL" clId="{2164C57C-4139-482A-82BB-38F7A9984FB6}" dt="2021-09-18T02:39:04.775" v="731" actId="403"/>
          <ac:spMkLst>
            <pc:docMk/>
            <pc:sldMk cId="4033410629" sldId="333"/>
            <ac:spMk id="16" creationId="{07E03B85-AB11-4C39-B8C7-E0A4B9631E82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18" creationId="{36D56027-3CAB-4B22-81E2-624A0B516625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19" creationId="{78417B52-B03D-41EE-A8C0-80B67D765FB4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20" creationId="{2797B605-3008-48E7-AEFC-C897DE6BC97D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21" creationId="{39760F79-D540-4248-B481-E9F9EA305237}"/>
          </ac:spMkLst>
        </pc:spChg>
        <pc:spChg chg="add mod">
          <ac:chgData name="Toni Milun" userId="c2a74768-346b-4cf3-b9a8-ccfc02e2b70c" providerId="ADAL" clId="{2164C57C-4139-482A-82BB-38F7A9984FB6}" dt="2021-09-18T02:39:11.720" v="735" actId="1076"/>
          <ac:spMkLst>
            <pc:docMk/>
            <pc:sldMk cId="4033410629" sldId="333"/>
            <ac:spMk id="23" creationId="{B0D21285-B7B3-41F1-B106-59A521127C35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25" creationId="{0C10A56C-A476-4345-9874-9EBA22C71081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26" creationId="{6923B10D-EEAC-4D15-9ACD-CD6EF217CEB8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27" creationId="{AE97DBAD-8D3B-4E2C-BDD8-77DBC0B20CCB}"/>
          </ac:spMkLst>
        </pc:spChg>
        <pc:spChg chg="add mod">
          <ac:chgData name="Toni Milun" userId="c2a74768-346b-4cf3-b9a8-ccfc02e2b70c" providerId="ADAL" clId="{2164C57C-4139-482A-82BB-38F7A9984FB6}" dt="2021-09-18T02:37:40.252" v="707"/>
          <ac:spMkLst>
            <pc:docMk/>
            <pc:sldMk cId="4033410629" sldId="333"/>
            <ac:spMk id="28" creationId="{6252BF6D-500A-4D61-89EC-503834F0C39F}"/>
          </ac:spMkLst>
        </pc:spChg>
        <pc:grpChg chg="add mod">
          <ac:chgData name="Toni Milun" userId="c2a74768-346b-4cf3-b9a8-ccfc02e2b70c" providerId="ADAL" clId="{2164C57C-4139-482A-82BB-38F7A9984FB6}" dt="2021-09-18T02:38:52.618" v="727" actId="14100"/>
          <ac:grpSpMkLst>
            <pc:docMk/>
            <pc:sldMk cId="4033410629" sldId="333"/>
            <ac:grpSpMk id="6" creationId="{1BB1F913-FD2B-4223-A96C-97F9824665CD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7" creationId="{46BBBE3A-4869-421B-A050-626B47A67731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9" creationId="{2FCC2BA6-C1E1-4F2D-A197-743C4067C18B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10" creationId="{94F75A69-3B9C-4F74-B4A5-5AD89B46BC6C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11" creationId="{368B9A2D-0172-403C-958C-8A5E7BE57EE7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15" creationId="{FC932D3C-EB1A-41E8-BF97-EFB320110450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17" creationId="{0C5B553C-74E6-4759-95AF-E2174951D48F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22" creationId="{A6F37B13-EE80-4AA2-BD16-22969B58C8E0}"/>
          </ac:grpSpMkLst>
        </pc:grpChg>
        <pc:grpChg chg="add mod">
          <ac:chgData name="Toni Milun" userId="c2a74768-346b-4cf3-b9a8-ccfc02e2b70c" providerId="ADAL" clId="{2164C57C-4139-482A-82BB-38F7A9984FB6}" dt="2021-09-18T02:37:40.252" v="707"/>
          <ac:grpSpMkLst>
            <pc:docMk/>
            <pc:sldMk cId="4033410629" sldId="333"/>
            <ac:grpSpMk id="24" creationId="{69552A4C-3892-4DCB-8437-FC99A194D0CF}"/>
          </ac:grpSpMkLst>
        </pc:grpChg>
        <pc:cxnChg chg="add mod">
          <ac:chgData name="Toni Milun" userId="c2a74768-346b-4cf3-b9a8-ccfc02e2b70c" providerId="ADAL" clId="{2164C57C-4139-482A-82BB-38F7A9984FB6}" dt="2021-09-18T02:37:40.252" v="707"/>
          <ac:cxnSpMkLst>
            <pc:docMk/>
            <pc:sldMk cId="4033410629" sldId="333"/>
            <ac:cxnSpMk id="12" creationId="{93CEBF0D-06EC-4252-A930-D0BC6900A330}"/>
          </ac:cxnSpMkLst>
        </pc:cxnChg>
        <pc:cxnChg chg="add mod">
          <ac:chgData name="Toni Milun" userId="c2a74768-346b-4cf3-b9a8-ccfc02e2b70c" providerId="ADAL" clId="{2164C57C-4139-482A-82BB-38F7A9984FB6}" dt="2021-09-18T02:37:40.252" v="707"/>
          <ac:cxnSpMkLst>
            <pc:docMk/>
            <pc:sldMk cId="4033410629" sldId="333"/>
            <ac:cxnSpMk id="13" creationId="{E9FCD913-F3BC-42A6-AE15-81B783FF3B2C}"/>
          </ac:cxnSpMkLst>
        </pc:cxnChg>
        <pc:cxnChg chg="add mod">
          <ac:chgData name="Toni Milun" userId="c2a74768-346b-4cf3-b9a8-ccfc02e2b70c" providerId="ADAL" clId="{2164C57C-4139-482A-82BB-38F7A9984FB6}" dt="2021-09-18T02:37:40.252" v="707"/>
          <ac:cxnSpMkLst>
            <pc:docMk/>
            <pc:sldMk cId="4033410629" sldId="333"/>
            <ac:cxnSpMk id="14" creationId="{9E06BF52-33B2-4A17-A3A4-AEF40B1F7043}"/>
          </ac:cxnSpMkLst>
        </pc:cxnChg>
      </pc:sldChg>
      <pc:sldChg chg="modSp add del mod modAnim">
        <pc:chgData name="Toni Milun" userId="c2a74768-346b-4cf3-b9a8-ccfc02e2b70c" providerId="ADAL" clId="{2164C57C-4139-482A-82BB-38F7A9984FB6}" dt="2021-09-18T02:51:47.635" v="740" actId="47"/>
        <pc:sldMkLst>
          <pc:docMk/>
          <pc:sldMk cId="3919798712" sldId="334"/>
        </pc:sldMkLst>
        <pc:spChg chg="mod">
          <ac:chgData name="Toni Milun" userId="c2a74768-346b-4cf3-b9a8-ccfc02e2b70c" providerId="ADAL" clId="{2164C57C-4139-482A-82BB-38F7A9984FB6}" dt="2021-09-18T02:38:10.060" v="715" actId="12"/>
          <ac:spMkLst>
            <pc:docMk/>
            <pc:sldMk cId="3919798712" sldId="334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2:37:47.898" v="709" actId="20577"/>
          <ac:spMkLst>
            <pc:docMk/>
            <pc:sldMk cId="3919798712" sldId="334"/>
            <ac:spMk id="3" creationId="{00000000-0000-0000-0000-000000000000}"/>
          </ac:spMkLst>
        </pc:spChg>
      </pc:sldChg>
      <pc:sldChg chg="modSp add mod modAnim">
        <pc:chgData name="Toni Milun" userId="c2a74768-346b-4cf3-b9a8-ccfc02e2b70c" providerId="ADAL" clId="{2164C57C-4139-482A-82BB-38F7A9984FB6}" dt="2022-03-01T12:00:26.901" v="2497" actId="20577"/>
        <pc:sldMkLst>
          <pc:docMk/>
          <pc:sldMk cId="3973458104" sldId="335"/>
        </pc:sldMkLst>
        <pc:spChg chg="mod">
          <ac:chgData name="Toni Milun" userId="c2a74768-346b-4cf3-b9a8-ccfc02e2b70c" providerId="ADAL" clId="{2164C57C-4139-482A-82BB-38F7A9984FB6}" dt="2022-03-01T12:00:26.901" v="2497" actId="20577"/>
          <ac:spMkLst>
            <pc:docMk/>
            <pc:sldMk cId="3973458104" sldId="335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3:07.581" v="2313" actId="20577"/>
          <ac:spMkLst>
            <pc:docMk/>
            <pc:sldMk cId="3973458104" sldId="335"/>
            <ac:spMk id="3" creationId="{00000000-0000-0000-0000-000000000000}"/>
          </ac:spMkLst>
        </pc:spChg>
      </pc:sldChg>
      <pc:sldChg chg="addSp delSp modSp add mod delAnim">
        <pc:chgData name="Toni Milun" userId="c2a74768-346b-4cf3-b9a8-ccfc02e2b70c" providerId="ADAL" clId="{2164C57C-4139-482A-82BB-38F7A9984FB6}" dt="2022-03-01T11:44:06.827" v="2323" actId="14100"/>
        <pc:sldMkLst>
          <pc:docMk/>
          <pc:sldMk cId="1392011608" sldId="336"/>
        </pc:sldMkLst>
        <pc:spChg chg="del">
          <ac:chgData name="Toni Milun" userId="c2a74768-346b-4cf3-b9a8-ccfc02e2b70c" providerId="ADAL" clId="{2164C57C-4139-482A-82BB-38F7A9984FB6}" dt="2021-09-18T02:55:13.457" v="810" actId="478"/>
          <ac:spMkLst>
            <pc:docMk/>
            <pc:sldMk cId="1392011608" sldId="336"/>
            <ac:spMk id="2" creationId="{00000000-0000-0000-0000-000000000000}"/>
          </ac:spMkLst>
        </pc:spChg>
        <pc:spChg chg="del">
          <ac:chgData name="Toni Milun" userId="c2a74768-346b-4cf3-b9a8-ccfc02e2b70c" providerId="ADAL" clId="{2164C57C-4139-482A-82BB-38F7A9984FB6}" dt="2021-09-18T02:55:15.761" v="811" actId="478"/>
          <ac:spMkLst>
            <pc:docMk/>
            <pc:sldMk cId="1392011608" sldId="336"/>
            <ac:spMk id="3" creationId="{00000000-0000-0000-0000-000000000000}"/>
          </ac:spMkLst>
        </pc:spChg>
        <pc:spChg chg="add del mod">
          <ac:chgData name="Toni Milun" userId="c2a74768-346b-4cf3-b9a8-ccfc02e2b70c" providerId="ADAL" clId="{2164C57C-4139-482A-82BB-38F7A9984FB6}" dt="2021-09-18T02:55:28.967" v="821" actId="478"/>
          <ac:spMkLst>
            <pc:docMk/>
            <pc:sldMk cId="1392011608" sldId="336"/>
            <ac:spMk id="6" creationId="{2623F09D-5421-4132-A7E2-ABD01E8BB899}"/>
          </ac:spMkLst>
        </pc:spChg>
        <pc:spChg chg="add mod">
          <ac:chgData name="Toni Milun" userId="c2a74768-346b-4cf3-b9a8-ccfc02e2b70c" providerId="ADAL" clId="{2164C57C-4139-482A-82BB-38F7A9984FB6}" dt="2022-03-01T11:43:32.158" v="2321" actId="20577"/>
          <ac:spMkLst>
            <pc:docMk/>
            <pc:sldMk cId="1392011608" sldId="336"/>
            <ac:spMk id="8" creationId="{D82C6CCE-320F-47C3-9863-9C81205DA854}"/>
          </ac:spMkLst>
        </pc:spChg>
        <pc:spChg chg="add mod">
          <ac:chgData name="Toni Milun" userId="c2a74768-346b-4cf3-b9a8-ccfc02e2b70c" providerId="ADAL" clId="{2164C57C-4139-482A-82BB-38F7A9984FB6}" dt="2022-03-01T11:44:06.827" v="2323" actId="14100"/>
          <ac:spMkLst>
            <pc:docMk/>
            <pc:sldMk cId="1392011608" sldId="336"/>
            <ac:spMk id="9" creationId="{596F9F26-35BF-4D90-9E1B-A81613F8414E}"/>
          </ac:spMkLst>
        </pc:spChg>
        <pc:picChg chg="add del mod">
          <ac:chgData name="Toni Milun" userId="c2a74768-346b-4cf3-b9a8-ccfc02e2b70c" providerId="ADAL" clId="{2164C57C-4139-482A-82BB-38F7A9984FB6}" dt="2022-03-01T11:44:01.100" v="2322" actId="478"/>
          <ac:picMkLst>
            <pc:docMk/>
            <pc:sldMk cId="1392011608" sldId="336"/>
            <ac:picMk id="4" creationId="{AD2567EE-0EC4-4558-B6AA-B3CCAAF68F8B}"/>
          </ac:picMkLst>
        </pc:picChg>
      </pc:sldChg>
      <pc:sldChg chg="addSp delSp modSp add mod modAnim">
        <pc:chgData name="Toni Milun" userId="c2a74768-346b-4cf3-b9a8-ccfc02e2b70c" providerId="ADAL" clId="{2164C57C-4139-482A-82BB-38F7A9984FB6}" dt="2022-03-01T11:44:14.073" v="2325" actId="20577"/>
        <pc:sldMkLst>
          <pc:docMk/>
          <pc:sldMk cId="86046486" sldId="337"/>
        </pc:sldMkLst>
        <pc:spChg chg="mod">
          <ac:chgData name="Toni Milun" userId="c2a74768-346b-4cf3-b9a8-ccfc02e2b70c" providerId="ADAL" clId="{2164C57C-4139-482A-82BB-38F7A9984FB6}" dt="2021-09-18T10:54:40.395" v="1740" actId="12"/>
          <ac:spMkLst>
            <pc:docMk/>
            <pc:sldMk cId="86046486" sldId="337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4:14.073" v="2325" actId="20577"/>
          <ac:spMkLst>
            <pc:docMk/>
            <pc:sldMk cId="86046486" sldId="337"/>
            <ac:spMk id="3" creationId="{00000000-0000-0000-0000-000000000000}"/>
          </ac:spMkLst>
        </pc:spChg>
        <pc:spChg chg="add del">
          <ac:chgData name="Toni Milun" userId="c2a74768-346b-4cf3-b9a8-ccfc02e2b70c" providerId="ADAL" clId="{2164C57C-4139-482A-82BB-38F7A9984FB6}" dt="2021-09-18T02:57:26.112" v="830"/>
          <ac:spMkLst>
            <pc:docMk/>
            <pc:sldMk cId="86046486" sldId="337"/>
            <ac:spMk id="4" creationId="{EC524743-3210-4215-BAEF-F5501B891068}"/>
          </ac:spMkLst>
        </pc:spChg>
        <pc:spChg chg="add del">
          <ac:chgData name="Toni Milun" userId="c2a74768-346b-4cf3-b9a8-ccfc02e2b70c" providerId="ADAL" clId="{2164C57C-4139-482A-82BB-38F7A9984FB6}" dt="2021-09-18T02:57:45.854" v="835"/>
          <ac:spMkLst>
            <pc:docMk/>
            <pc:sldMk cId="86046486" sldId="337"/>
            <ac:spMk id="5" creationId="{CF093E68-F5E5-4483-93BB-B006E9C79338}"/>
          </ac:spMkLst>
        </pc:spChg>
      </pc:sldChg>
      <pc:sldChg chg="modSp add mod ord modAnim">
        <pc:chgData name="Toni Milun" userId="c2a74768-346b-4cf3-b9a8-ccfc02e2b70c" providerId="ADAL" clId="{2164C57C-4139-482A-82BB-38F7A9984FB6}" dt="2022-03-01T11:44:49.193" v="2337" actId="20577"/>
        <pc:sldMkLst>
          <pc:docMk/>
          <pc:sldMk cId="1676330091" sldId="338"/>
        </pc:sldMkLst>
        <pc:spChg chg="mod">
          <ac:chgData name="Toni Milun" userId="c2a74768-346b-4cf3-b9a8-ccfc02e2b70c" providerId="ADAL" clId="{2164C57C-4139-482A-82BB-38F7A9984FB6}" dt="2021-09-18T10:58:22.946" v="1765" actId="120"/>
          <ac:spMkLst>
            <pc:docMk/>
            <pc:sldMk cId="1676330091" sldId="338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4:49.193" v="2337" actId="20577"/>
          <ac:spMkLst>
            <pc:docMk/>
            <pc:sldMk cId="1676330091" sldId="338"/>
            <ac:spMk id="3" creationId="{00000000-0000-0000-0000-000000000000}"/>
          </ac:spMkLst>
        </pc:spChg>
      </pc:sldChg>
      <pc:sldChg chg="addSp delSp modSp add mod ord delAnim">
        <pc:chgData name="Toni Milun" userId="c2a74768-346b-4cf3-b9a8-ccfc02e2b70c" providerId="ADAL" clId="{2164C57C-4139-482A-82BB-38F7A9984FB6}" dt="2022-03-01T11:44:32.573" v="2330" actId="6549"/>
        <pc:sldMkLst>
          <pc:docMk/>
          <pc:sldMk cId="3084781300" sldId="339"/>
        </pc:sldMkLst>
        <pc:spChg chg="del">
          <ac:chgData name="Toni Milun" userId="c2a74768-346b-4cf3-b9a8-ccfc02e2b70c" providerId="ADAL" clId="{2164C57C-4139-482A-82BB-38F7A9984FB6}" dt="2021-09-18T03:08:02.467" v="992" actId="478"/>
          <ac:spMkLst>
            <pc:docMk/>
            <pc:sldMk cId="3084781300" sldId="339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4:32.573" v="2330" actId="6549"/>
          <ac:spMkLst>
            <pc:docMk/>
            <pc:sldMk cId="3084781300" sldId="339"/>
            <ac:spMk id="3" creationId="{00000000-0000-0000-0000-000000000000}"/>
          </ac:spMkLst>
        </pc:spChg>
        <pc:spChg chg="add del mod">
          <ac:chgData name="Toni Milun" userId="c2a74768-346b-4cf3-b9a8-ccfc02e2b70c" providerId="ADAL" clId="{2164C57C-4139-482A-82BB-38F7A9984FB6}" dt="2021-09-18T03:08:04.182" v="994" actId="478"/>
          <ac:spMkLst>
            <pc:docMk/>
            <pc:sldMk cId="3084781300" sldId="339"/>
            <ac:spMk id="6" creationId="{9A48E866-7047-4328-9794-C176F9EACA0E}"/>
          </ac:spMkLst>
        </pc:spChg>
        <pc:graphicFrameChg chg="add mod modGraphic">
          <ac:chgData name="Toni Milun" userId="c2a74768-346b-4cf3-b9a8-ccfc02e2b70c" providerId="ADAL" clId="{2164C57C-4139-482A-82BB-38F7A9984FB6}" dt="2021-09-18T03:08:24.173" v="998" actId="1076"/>
          <ac:graphicFrameMkLst>
            <pc:docMk/>
            <pc:sldMk cId="3084781300" sldId="339"/>
            <ac:graphicFrameMk id="4" creationId="{6086022E-0FDE-4ABC-BF93-F3FFF7097ECC}"/>
          </ac:graphicFrameMkLst>
        </pc:graphicFrameChg>
      </pc:sldChg>
      <pc:sldChg chg="addSp delSp modSp add del mod ord delAnim">
        <pc:chgData name="Toni Milun" userId="c2a74768-346b-4cf3-b9a8-ccfc02e2b70c" providerId="ADAL" clId="{2164C57C-4139-482A-82BB-38F7A9984FB6}" dt="2022-03-01T11:47:25.015" v="2360" actId="2696"/>
        <pc:sldMkLst>
          <pc:docMk/>
          <pc:sldMk cId="1688084918" sldId="340"/>
        </pc:sldMkLst>
        <pc:spChg chg="del mod">
          <ac:chgData name="Toni Milun" userId="c2a74768-346b-4cf3-b9a8-ccfc02e2b70c" providerId="ADAL" clId="{2164C57C-4139-482A-82BB-38F7A9984FB6}" dt="2021-09-18T03:13:39.391" v="1114" actId="478"/>
          <ac:spMkLst>
            <pc:docMk/>
            <pc:sldMk cId="1688084918" sldId="340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3:13:12.193" v="1110" actId="20577"/>
          <ac:spMkLst>
            <pc:docMk/>
            <pc:sldMk cId="1688084918" sldId="340"/>
            <ac:spMk id="3" creationId="{00000000-0000-0000-0000-000000000000}"/>
          </ac:spMkLst>
        </pc:spChg>
        <pc:spChg chg="add del mod">
          <ac:chgData name="Toni Milun" userId="c2a74768-346b-4cf3-b9a8-ccfc02e2b70c" providerId="ADAL" clId="{2164C57C-4139-482A-82BB-38F7A9984FB6}" dt="2021-09-18T03:13:42.477" v="1115" actId="478"/>
          <ac:spMkLst>
            <pc:docMk/>
            <pc:sldMk cId="1688084918" sldId="340"/>
            <ac:spMk id="5" creationId="{68B4BD1C-2844-4292-B2E7-F5636914DCCA}"/>
          </ac:spMkLst>
        </pc:spChg>
        <pc:spChg chg="add mod">
          <ac:chgData name="Toni Milun" userId="c2a74768-346b-4cf3-b9a8-ccfc02e2b70c" providerId="ADAL" clId="{2164C57C-4139-482A-82BB-38F7A9984FB6}" dt="2021-09-18T10:13:04.797" v="1442" actId="14100"/>
          <ac:spMkLst>
            <pc:docMk/>
            <pc:sldMk cId="1688084918" sldId="340"/>
            <ac:spMk id="7" creationId="{603A4FBF-AF69-4E0A-B0F6-BFF0BE8FC06B}"/>
          </ac:spMkLst>
        </pc:spChg>
        <pc:picChg chg="add mod">
          <ac:chgData name="Toni Milun" userId="c2a74768-346b-4cf3-b9a8-ccfc02e2b70c" providerId="ADAL" clId="{2164C57C-4139-482A-82BB-38F7A9984FB6}" dt="2021-09-18T10:13:06.222" v="1443" actId="1076"/>
          <ac:picMkLst>
            <pc:docMk/>
            <pc:sldMk cId="1688084918" sldId="340"/>
            <ac:picMk id="6" creationId="{54198E54-3612-471A-BC27-6C8B94BB4443}"/>
          </ac:picMkLst>
        </pc:picChg>
      </pc:sldChg>
      <pc:sldChg chg="addSp modSp add del mod ord modAnim">
        <pc:chgData name="Toni Milun" userId="c2a74768-346b-4cf3-b9a8-ccfc02e2b70c" providerId="ADAL" clId="{2164C57C-4139-482A-82BB-38F7A9984FB6}" dt="2021-09-24T14:50:41.530" v="2191" actId="47"/>
        <pc:sldMkLst>
          <pc:docMk/>
          <pc:sldMk cId="3800203624" sldId="341"/>
        </pc:sldMkLst>
        <pc:spChg chg="mod">
          <ac:chgData name="Toni Milun" userId="c2a74768-346b-4cf3-b9a8-ccfc02e2b70c" providerId="ADAL" clId="{2164C57C-4139-482A-82BB-38F7A9984FB6}" dt="2021-09-18T06:58:38.024" v="1362" actId="27636"/>
          <ac:spMkLst>
            <pc:docMk/>
            <pc:sldMk cId="3800203624" sldId="341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09:58:35.242" v="1423" actId="20577"/>
          <ac:spMkLst>
            <pc:docMk/>
            <pc:sldMk cId="3800203624" sldId="341"/>
            <ac:spMk id="3" creationId="{00000000-0000-0000-0000-000000000000}"/>
          </ac:spMkLst>
        </pc:spChg>
        <pc:picChg chg="add mod">
          <ac:chgData name="Toni Milun" userId="c2a74768-346b-4cf3-b9a8-ccfc02e2b70c" providerId="ADAL" clId="{2164C57C-4139-482A-82BB-38F7A9984FB6}" dt="2021-09-18T06:58:48.891" v="1364" actId="14100"/>
          <ac:picMkLst>
            <pc:docMk/>
            <pc:sldMk cId="3800203624" sldId="341"/>
            <ac:picMk id="4" creationId="{4509A9BB-023E-45FD-80AB-23D2D3F196A4}"/>
          </ac:picMkLst>
        </pc:picChg>
      </pc:sldChg>
      <pc:sldChg chg="modSp add del mod ord">
        <pc:chgData name="Toni Milun" userId="c2a74768-346b-4cf3-b9a8-ccfc02e2b70c" providerId="ADAL" clId="{2164C57C-4139-482A-82BB-38F7A9984FB6}" dt="2021-09-18T10:57:21.252" v="1755" actId="47"/>
        <pc:sldMkLst>
          <pc:docMk/>
          <pc:sldMk cId="998192220" sldId="342"/>
        </pc:sldMkLst>
        <pc:spChg chg="mod">
          <ac:chgData name="Toni Milun" userId="c2a74768-346b-4cf3-b9a8-ccfc02e2b70c" providerId="ADAL" clId="{2164C57C-4139-482A-82BB-38F7A9984FB6}" dt="2021-09-18T03:09:37.871" v="1013" actId="6549"/>
          <ac:spMkLst>
            <pc:docMk/>
            <pc:sldMk cId="998192220" sldId="342"/>
            <ac:spMk id="2" creationId="{00000000-0000-0000-0000-000000000000}"/>
          </ac:spMkLst>
        </pc:spChg>
      </pc:sldChg>
      <pc:sldChg chg="addSp delSp modSp add mod">
        <pc:chgData name="Toni Milun" userId="c2a74768-346b-4cf3-b9a8-ccfc02e2b70c" providerId="ADAL" clId="{2164C57C-4139-482A-82BB-38F7A9984FB6}" dt="2022-03-01T11:44:41.636" v="2335" actId="6549"/>
        <pc:sldMkLst>
          <pc:docMk/>
          <pc:sldMk cId="1508079732" sldId="343"/>
        </pc:sldMkLst>
        <pc:spChg chg="mod">
          <ac:chgData name="Toni Milun" userId="c2a74768-346b-4cf3-b9a8-ccfc02e2b70c" providerId="ADAL" clId="{2164C57C-4139-482A-82BB-38F7A9984FB6}" dt="2022-03-01T11:44:41.636" v="2335" actId="6549"/>
          <ac:spMkLst>
            <pc:docMk/>
            <pc:sldMk cId="1508079732" sldId="343"/>
            <ac:spMk id="3" creationId="{00000000-0000-0000-0000-000000000000}"/>
          </ac:spMkLst>
        </pc:spChg>
        <pc:graphicFrameChg chg="add mod modGraphic">
          <ac:chgData name="Toni Milun" userId="c2a74768-346b-4cf3-b9a8-ccfc02e2b70c" providerId="ADAL" clId="{2164C57C-4139-482A-82BB-38F7A9984FB6}" dt="2021-09-18T10:15:10.988" v="1470" actId="14100"/>
          <ac:graphicFrameMkLst>
            <pc:docMk/>
            <pc:sldMk cId="1508079732" sldId="343"/>
            <ac:graphicFrameMk id="2" creationId="{77C4E016-D2F0-4585-AF7C-AD7289834E18}"/>
          </ac:graphicFrameMkLst>
        </pc:graphicFrameChg>
        <pc:graphicFrameChg chg="del">
          <ac:chgData name="Toni Milun" userId="c2a74768-346b-4cf3-b9a8-ccfc02e2b70c" providerId="ADAL" clId="{2164C57C-4139-482A-82BB-38F7A9984FB6}" dt="2021-09-18T03:08:56.659" v="1005" actId="21"/>
          <ac:graphicFrameMkLst>
            <pc:docMk/>
            <pc:sldMk cId="1508079732" sldId="343"/>
            <ac:graphicFrameMk id="4" creationId="{6086022E-0FDE-4ABC-BF93-F3FFF7097ECC}"/>
          </ac:graphicFrameMkLst>
        </pc:graphicFrameChg>
      </pc:sldChg>
      <pc:sldChg chg="modSp add del mod ord">
        <pc:chgData name="Toni Milun" userId="c2a74768-346b-4cf3-b9a8-ccfc02e2b70c" providerId="ADAL" clId="{2164C57C-4139-482A-82BB-38F7A9984FB6}" dt="2021-09-18T10:58:25.731" v="1766" actId="47"/>
        <pc:sldMkLst>
          <pc:docMk/>
          <pc:sldMk cId="2070984831" sldId="344"/>
        </pc:sldMkLst>
        <pc:spChg chg="mod">
          <ac:chgData name="Toni Milun" userId="c2a74768-346b-4cf3-b9a8-ccfc02e2b70c" providerId="ADAL" clId="{2164C57C-4139-482A-82BB-38F7A9984FB6}" dt="2021-09-18T03:10:43.901" v="1041" actId="114"/>
          <ac:spMkLst>
            <pc:docMk/>
            <pc:sldMk cId="2070984831" sldId="344"/>
            <ac:spMk id="2" creationId="{00000000-0000-0000-0000-000000000000}"/>
          </ac:spMkLst>
        </pc:spChg>
      </pc:sldChg>
      <pc:sldChg chg="add del">
        <pc:chgData name="Toni Milun" userId="c2a74768-346b-4cf3-b9a8-ccfc02e2b70c" providerId="ADAL" clId="{2164C57C-4139-482A-82BB-38F7A9984FB6}" dt="2021-09-20T04:58:51.659" v="2095" actId="47"/>
        <pc:sldMkLst>
          <pc:docMk/>
          <pc:sldMk cId="3203039986" sldId="345"/>
        </pc:sldMkLst>
      </pc:sldChg>
      <pc:sldChg chg="modSp add del mod ord modAnim">
        <pc:chgData name="Toni Milun" userId="c2a74768-346b-4cf3-b9a8-ccfc02e2b70c" providerId="ADAL" clId="{2164C57C-4139-482A-82BB-38F7A9984FB6}" dt="2022-03-01T11:47:25.015" v="2360" actId="2696"/>
        <pc:sldMkLst>
          <pc:docMk/>
          <pc:sldMk cId="3316821952" sldId="346"/>
        </pc:sldMkLst>
        <pc:spChg chg="mod">
          <ac:chgData name="Toni Milun" userId="c2a74768-346b-4cf3-b9a8-ccfc02e2b70c" providerId="ADAL" clId="{2164C57C-4139-482A-82BB-38F7A9984FB6}" dt="2021-09-18T10:15:27.804" v="1481" actId="20577"/>
          <ac:spMkLst>
            <pc:docMk/>
            <pc:sldMk cId="3316821952" sldId="346"/>
            <ac:spMk id="7" creationId="{603A4FBF-AF69-4E0A-B0F6-BFF0BE8FC06B}"/>
          </ac:spMkLst>
        </pc:spChg>
      </pc:sldChg>
      <pc:sldChg chg="addSp delSp modSp add del mod ord">
        <pc:chgData name="Toni Milun" userId="c2a74768-346b-4cf3-b9a8-ccfc02e2b70c" providerId="ADAL" clId="{2164C57C-4139-482A-82BB-38F7A9984FB6}" dt="2022-03-01T11:47:25.015" v="2360" actId="2696"/>
        <pc:sldMkLst>
          <pc:docMk/>
          <pc:sldMk cId="312168366" sldId="347"/>
        </pc:sldMkLst>
        <pc:spChg chg="mod">
          <ac:chgData name="Toni Milun" userId="c2a74768-346b-4cf3-b9a8-ccfc02e2b70c" providerId="ADAL" clId="{2164C57C-4139-482A-82BB-38F7A9984FB6}" dt="2021-09-18T03:26:42.388" v="1340" actId="20577"/>
          <ac:spMkLst>
            <pc:docMk/>
            <pc:sldMk cId="312168366" sldId="347"/>
            <ac:spMk id="3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18T10:15:40.525" v="1490" actId="14100"/>
          <ac:spMkLst>
            <pc:docMk/>
            <pc:sldMk cId="312168366" sldId="347"/>
            <ac:spMk id="7" creationId="{603A4FBF-AF69-4E0A-B0F6-BFF0BE8FC06B}"/>
          </ac:spMkLst>
        </pc:spChg>
        <pc:picChg chg="add mod">
          <ac:chgData name="Toni Milun" userId="c2a74768-346b-4cf3-b9a8-ccfc02e2b70c" providerId="ADAL" clId="{2164C57C-4139-482A-82BB-38F7A9984FB6}" dt="2021-09-18T03:24:22.468" v="1306" actId="14100"/>
          <ac:picMkLst>
            <pc:docMk/>
            <pc:sldMk cId="312168366" sldId="347"/>
            <ac:picMk id="5" creationId="{039B70B4-0969-4D6C-A041-2F70E0B0B852}"/>
          </ac:picMkLst>
        </pc:picChg>
        <pc:picChg chg="del">
          <ac:chgData name="Toni Milun" userId="c2a74768-346b-4cf3-b9a8-ccfc02e2b70c" providerId="ADAL" clId="{2164C57C-4139-482A-82BB-38F7A9984FB6}" dt="2021-09-18T03:24:13.982" v="1303" actId="478"/>
          <ac:picMkLst>
            <pc:docMk/>
            <pc:sldMk cId="312168366" sldId="347"/>
            <ac:picMk id="6" creationId="{54198E54-3612-471A-BC27-6C8B94BB4443}"/>
          </ac:picMkLst>
        </pc:picChg>
      </pc:sldChg>
      <pc:sldChg chg="modSp add del mod ord modAnim">
        <pc:chgData name="Toni Milun" userId="c2a74768-346b-4cf3-b9a8-ccfc02e2b70c" providerId="ADAL" clId="{2164C57C-4139-482A-82BB-38F7A9984FB6}" dt="2022-03-01T11:47:25.015" v="2360" actId="2696"/>
        <pc:sldMkLst>
          <pc:docMk/>
          <pc:sldMk cId="1754299221" sldId="348"/>
        </pc:sldMkLst>
        <pc:spChg chg="mod">
          <ac:chgData name="Toni Milun" userId="c2a74768-346b-4cf3-b9a8-ccfc02e2b70c" providerId="ADAL" clId="{2164C57C-4139-482A-82BB-38F7A9984FB6}" dt="2021-09-18T03:26:47.096" v="1342" actId="20577"/>
          <ac:spMkLst>
            <pc:docMk/>
            <pc:sldMk cId="1754299221" sldId="348"/>
            <ac:spMk id="3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1-09-20T04:58:08.470" v="2092" actId="16959"/>
          <ac:spMkLst>
            <pc:docMk/>
            <pc:sldMk cId="1754299221" sldId="348"/>
            <ac:spMk id="7" creationId="{603A4FBF-AF69-4E0A-B0F6-BFF0BE8FC06B}"/>
          </ac:spMkLst>
        </pc:spChg>
      </pc:sldChg>
      <pc:sldChg chg="modSp add mod ord modAnim">
        <pc:chgData name="Toni Milun" userId="c2a74768-346b-4cf3-b9a8-ccfc02e2b70c" providerId="ADAL" clId="{2164C57C-4139-482A-82BB-38F7A9984FB6}" dt="2022-03-01T11:45:37.530" v="2343" actId="20577"/>
        <pc:sldMkLst>
          <pc:docMk/>
          <pc:sldMk cId="977339088" sldId="349"/>
        </pc:sldMkLst>
        <pc:spChg chg="mod">
          <ac:chgData name="Toni Milun" userId="c2a74768-346b-4cf3-b9a8-ccfc02e2b70c" providerId="ADAL" clId="{2164C57C-4139-482A-82BB-38F7A9984FB6}" dt="2021-09-18T10:33:20.009" v="1562" actId="27636"/>
          <ac:spMkLst>
            <pc:docMk/>
            <pc:sldMk cId="977339088" sldId="349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5:37.530" v="2343" actId="20577"/>
          <ac:spMkLst>
            <pc:docMk/>
            <pc:sldMk cId="977339088" sldId="349"/>
            <ac:spMk id="3" creationId="{00000000-0000-0000-0000-000000000000}"/>
          </ac:spMkLst>
        </pc:spChg>
      </pc:sldChg>
      <pc:sldChg chg="add">
        <pc:chgData name="Toni Milun" userId="c2a74768-346b-4cf3-b9a8-ccfc02e2b70c" providerId="ADAL" clId="{2164C57C-4139-482A-82BB-38F7A9984FB6}" dt="2021-09-18T06:57:10.417" v="1350" actId="2890"/>
        <pc:sldMkLst>
          <pc:docMk/>
          <pc:sldMk cId="2783407744" sldId="350"/>
        </pc:sldMkLst>
      </pc:sldChg>
      <pc:sldChg chg="add">
        <pc:chgData name="Toni Milun" userId="c2a74768-346b-4cf3-b9a8-ccfc02e2b70c" providerId="ADAL" clId="{2164C57C-4139-482A-82BB-38F7A9984FB6}" dt="2021-09-18T06:57:10.534" v="1351" actId="2890"/>
        <pc:sldMkLst>
          <pc:docMk/>
          <pc:sldMk cId="459094136" sldId="351"/>
        </pc:sldMkLst>
      </pc:sldChg>
      <pc:sldChg chg="add">
        <pc:chgData name="Toni Milun" userId="c2a74768-346b-4cf3-b9a8-ccfc02e2b70c" providerId="ADAL" clId="{2164C57C-4139-482A-82BB-38F7A9984FB6}" dt="2021-09-18T06:57:10.666" v="1352" actId="2890"/>
        <pc:sldMkLst>
          <pc:docMk/>
          <pc:sldMk cId="4055329656" sldId="352"/>
        </pc:sldMkLst>
      </pc:sldChg>
      <pc:sldChg chg="modSp add del mod">
        <pc:chgData name="Toni Milun" userId="c2a74768-346b-4cf3-b9a8-ccfc02e2b70c" providerId="ADAL" clId="{2164C57C-4139-482A-82BB-38F7A9984FB6}" dt="2021-09-20T04:58:49.525" v="2094" actId="47"/>
        <pc:sldMkLst>
          <pc:docMk/>
          <pc:sldMk cId="116568705" sldId="353"/>
        </pc:sldMkLst>
        <pc:spChg chg="mod">
          <ac:chgData name="Toni Milun" userId="c2a74768-346b-4cf3-b9a8-ccfc02e2b70c" providerId="ADAL" clId="{2164C57C-4139-482A-82BB-38F7A9984FB6}" dt="2021-09-18T09:58:38.847" v="1425" actId="20577"/>
          <ac:spMkLst>
            <pc:docMk/>
            <pc:sldMk cId="116568705" sldId="353"/>
            <ac:spMk id="3" creationId="{00000000-0000-0000-0000-000000000000}"/>
          </ac:spMkLst>
        </pc:spChg>
      </pc:sldChg>
      <pc:sldChg chg="modSp add mod">
        <pc:chgData name="Toni Milun" userId="c2a74768-346b-4cf3-b9a8-ccfc02e2b70c" providerId="ADAL" clId="{2164C57C-4139-482A-82BB-38F7A9984FB6}" dt="2022-03-01T11:45:41.187" v="2345" actId="20577"/>
        <pc:sldMkLst>
          <pc:docMk/>
          <pc:sldMk cId="116715101" sldId="354"/>
        </pc:sldMkLst>
        <pc:spChg chg="mod">
          <ac:chgData name="Toni Milun" userId="c2a74768-346b-4cf3-b9a8-ccfc02e2b70c" providerId="ADAL" clId="{2164C57C-4139-482A-82BB-38F7A9984FB6}" dt="2021-09-18T11:02:03.239" v="1857" actId="20577"/>
          <ac:spMkLst>
            <pc:docMk/>
            <pc:sldMk cId="116715101" sldId="354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5:41.187" v="2345" actId="20577"/>
          <ac:spMkLst>
            <pc:docMk/>
            <pc:sldMk cId="116715101" sldId="354"/>
            <ac:spMk id="3" creationId="{00000000-0000-0000-0000-000000000000}"/>
          </ac:spMkLst>
        </pc:spChg>
      </pc:sldChg>
      <pc:sldChg chg="add">
        <pc:chgData name="Toni Milun" userId="c2a74768-346b-4cf3-b9a8-ccfc02e2b70c" providerId="ADAL" clId="{2164C57C-4139-482A-82BB-38F7A9984FB6}" dt="2021-09-18T10:07:32.931" v="1433" actId="2890"/>
        <pc:sldMkLst>
          <pc:docMk/>
          <pc:sldMk cId="114176484" sldId="355"/>
        </pc:sldMkLst>
      </pc:sldChg>
      <pc:sldChg chg="modSp add mod">
        <pc:chgData name="Toni Milun" userId="c2a74768-346b-4cf3-b9a8-ccfc02e2b70c" providerId="ADAL" clId="{2164C57C-4139-482A-82BB-38F7A9984FB6}" dt="2022-03-01T11:45:50.734" v="2349" actId="20577"/>
        <pc:sldMkLst>
          <pc:docMk/>
          <pc:sldMk cId="2966483524" sldId="356"/>
        </pc:sldMkLst>
        <pc:spChg chg="mod">
          <ac:chgData name="Toni Milun" userId="c2a74768-346b-4cf3-b9a8-ccfc02e2b70c" providerId="ADAL" clId="{2164C57C-4139-482A-82BB-38F7A9984FB6}" dt="2021-09-19T20:33:00.852" v="2053" actId="20577"/>
          <ac:spMkLst>
            <pc:docMk/>
            <pc:sldMk cId="2966483524" sldId="356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5:50.734" v="2349" actId="20577"/>
          <ac:spMkLst>
            <pc:docMk/>
            <pc:sldMk cId="2966483524" sldId="356"/>
            <ac:spMk id="3" creationId="{00000000-0000-0000-0000-000000000000}"/>
          </ac:spMkLst>
        </pc:spChg>
      </pc:sldChg>
      <pc:sldChg chg="addSp modSp add mod ord">
        <pc:chgData name="Toni Milun" userId="c2a74768-346b-4cf3-b9a8-ccfc02e2b70c" providerId="ADAL" clId="{2164C57C-4139-482A-82BB-38F7A9984FB6}" dt="2022-03-01T11:45:46.255" v="2347" actId="20577"/>
        <pc:sldMkLst>
          <pc:docMk/>
          <pc:sldMk cId="1448428297" sldId="357"/>
        </pc:sldMkLst>
        <pc:spChg chg="mod">
          <ac:chgData name="Toni Milun" userId="c2a74768-346b-4cf3-b9a8-ccfc02e2b70c" providerId="ADAL" clId="{2164C57C-4139-482A-82BB-38F7A9984FB6}" dt="2021-09-18T10:59:52.456" v="1788" actId="20577"/>
          <ac:spMkLst>
            <pc:docMk/>
            <pc:sldMk cId="1448428297" sldId="357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5:46.255" v="2347" actId="20577"/>
          <ac:spMkLst>
            <pc:docMk/>
            <pc:sldMk cId="1448428297" sldId="357"/>
            <ac:spMk id="3" creationId="{00000000-0000-0000-0000-000000000000}"/>
          </ac:spMkLst>
        </pc:spChg>
        <pc:graphicFrameChg chg="add mod modGraphic">
          <ac:chgData name="Toni Milun" userId="c2a74768-346b-4cf3-b9a8-ccfc02e2b70c" providerId="ADAL" clId="{2164C57C-4139-482A-82BB-38F7A9984FB6}" dt="2021-09-18T11:04:40.906" v="1877" actId="20577"/>
          <ac:graphicFrameMkLst>
            <pc:docMk/>
            <pc:sldMk cId="1448428297" sldId="357"/>
            <ac:graphicFrameMk id="4" creationId="{B6F4639B-53F3-4456-903E-A7AE16F90C03}"/>
          </ac:graphicFrameMkLst>
        </pc:graphicFrameChg>
        <pc:picChg chg="add mod">
          <ac:chgData name="Toni Milun" userId="c2a74768-346b-4cf3-b9a8-ccfc02e2b70c" providerId="ADAL" clId="{2164C57C-4139-482A-82BB-38F7A9984FB6}" dt="2021-09-18T10:34:43.573" v="1579" actId="14100"/>
          <ac:picMkLst>
            <pc:docMk/>
            <pc:sldMk cId="1448428297" sldId="357"/>
            <ac:picMk id="5" creationId="{20EBD5B4-78D6-40F5-95FE-53F101CD80DA}"/>
          </ac:picMkLst>
        </pc:picChg>
      </pc:sldChg>
      <pc:sldChg chg="modSp add mod ord">
        <pc:chgData name="Toni Milun" userId="c2a74768-346b-4cf3-b9a8-ccfc02e2b70c" providerId="ADAL" clId="{2164C57C-4139-482A-82BB-38F7A9984FB6}" dt="2022-03-01T11:46:20.182" v="2357" actId="20577"/>
        <pc:sldMkLst>
          <pc:docMk/>
          <pc:sldMk cId="3262969763" sldId="358"/>
        </pc:sldMkLst>
        <pc:spChg chg="mod">
          <ac:chgData name="Toni Milun" userId="c2a74768-346b-4cf3-b9a8-ccfc02e2b70c" providerId="ADAL" clId="{2164C57C-4139-482A-82BB-38F7A9984FB6}" dt="2021-09-18T11:10:36.980" v="1979" actId="20577"/>
          <ac:spMkLst>
            <pc:docMk/>
            <pc:sldMk cId="3262969763" sldId="358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6:20.182" v="2357" actId="20577"/>
          <ac:spMkLst>
            <pc:docMk/>
            <pc:sldMk cId="3262969763" sldId="358"/>
            <ac:spMk id="3" creationId="{00000000-0000-0000-0000-000000000000}"/>
          </ac:spMkLst>
        </pc:spChg>
      </pc:sldChg>
      <pc:sldChg chg="modSp add mod">
        <pc:chgData name="Toni Milun" userId="c2a74768-346b-4cf3-b9a8-ccfc02e2b70c" providerId="ADAL" clId="{2164C57C-4139-482A-82BB-38F7A9984FB6}" dt="2021-09-18T10:38:03.080" v="1606" actId="20577"/>
        <pc:sldMkLst>
          <pc:docMk/>
          <pc:sldMk cId="2941067120" sldId="359"/>
        </pc:sldMkLst>
        <pc:spChg chg="mod">
          <ac:chgData name="Toni Milun" userId="c2a74768-346b-4cf3-b9a8-ccfc02e2b70c" providerId="ADAL" clId="{2164C57C-4139-482A-82BB-38F7A9984FB6}" dt="2021-09-18T10:38:03.080" v="1606" actId="20577"/>
          <ac:spMkLst>
            <pc:docMk/>
            <pc:sldMk cId="2941067120" sldId="359"/>
            <ac:spMk id="2" creationId="{00000000-0000-0000-0000-000000000000}"/>
          </ac:spMkLst>
        </pc:spChg>
      </pc:sldChg>
      <pc:sldChg chg="modSp add mod modAnim">
        <pc:chgData name="Toni Milun" userId="c2a74768-346b-4cf3-b9a8-ccfc02e2b70c" providerId="ADAL" clId="{2164C57C-4139-482A-82BB-38F7A9984FB6}" dt="2022-03-01T14:50:13.109" v="2502" actId="20577"/>
        <pc:sldMkLst>
          <pc:docMk/>
          <pc:sldMk cId="3501638944" sldId="360"/>
        </pc:sldMkLst>
        <pc:spChg chg="mod">
          <ac:chgData name="Toni Milun" userId="c2a74768-346b-4cf3-b9a8-ccfc02e2b70c" providerId="ADAL" clId="{2164C57C-4139-482A-82BB-38F7A9984FB6}" dt="2022-03-01T14:50:13.109" v="2502" actId="20577"/>
          <ac:spMkLst>
            <pc:docMk/>
            <pc:sldMk cId="3501638944" sldId="360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6:10.393" v="2353" actId="20577"/>
          <ac:spMkLst>
            <pc:docMk/>
            <pc:sldMk cId="3501638944" sldId="360"/>
            <ac:spMk id="3" creationId="{00000000-0000-0000-0000-000000000000}"/>
          </ac:spMkLst>
        </pc:spChg>
      </pc:sldChg>
      <pc:sldChg chg="modSp add mod">
        <pc:chgData name="Toni Milun" userId="c2a74768-346b-4cf3-b9a8-ccfc02e2b70c" providerId="ADAL" clId="{2164C57C-4139-482A-82BB-38F7A9984FB6}" dt="2022-03-01T11:46:14.307" v="2355" actId="20577"/>
        <pc:sldMkLst>
          <pc:docMk/>
          <pc:sldMk cId="2497043048" sldId="361"/>
        </pc:sldMkLst>
        <pc:spChg chg="mod">
          <ac:chgData name="Toni Milun" userId="c2a74768-346b-4cf3-b9a8-ccfc02e2b70c" providerId="ADAL" clId="{2164C57C-4139-482A-82BB-38F7A9984FB6}" dt="2021-09-18T11:07:02.746" v="1919" actId="6549"/>
          <ac:spMkLst>
            <pc:docMk/>
            <pc:sldMk cId="2497043048" sldId="361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6:14.307" v="2355" actId="20577"/>
          <ac:spMkLst>
            <pc:docMk/>
            <pc:sldMk cId="2497043048" sldId="361"/>
            <ac:spMk id="3" creationId="{00000000-0000-0000-0000-000000000000}"/>
          </ac:spMkLst>
        </pc:spChg>
      </pc:sldChg>
      <pc:sldChg chg="modSp add mod">
        <pc:chgData name="Toni Milun" userId="c2a74768-346b-4cf3-b9a8-ccfc02e2b70c" providerId="ADAL" clId="{2164C57C-4139-482A-82BB-38F7A9984FB6}" dt="2022-03-01T11:44:19.758" v="2327" actId="20577"/>
        <pc:sldMkLst>
          <pc:docMk/>
          <pc:sldMk cId="3253560704" sldId="362"/>
        </pc:sldMkLst>
        <pc:spChg chg="mod">
          <ac:chgData name="Toni Milun" userId="c2a74768-346b-4cf3-b9a8-ccfc02e2b70c" providerId="ADAL" clId="{2164C57C-4139-482A-82BB-38F7A9984FB6}" dt="2021-09-18T10:57:06.261" v="1752" actId="11"/>
          <ac:spMkLst>
            <pc:docMk/>
            <pc:sldMk cId="3253560704" sldId="362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4:19.758" v="2327" actId="20577"/>
          <ac:spMkLst>
            <pc:docMk/>
            <pc:sldMk cId="3253560704" sldId="362"/>
            <ac:spMk id="3" creationId="{00000000-0000-0000-0000-000000000000}"/>
          </ac:spMkLst>
        </pc:spChg>
      </pc:sldChg>
      <pc:sldChg chg="modSp add mod">
        <pc:chgData name="Toni Milun" userId="c2a74768-346b-4cf3-b9a8-ccfc02e2b70c" providerId="ADAL" clId="{2164C57C-4139-482A-82BB-38F7A9984FB6}" dt="2022-03-01T11:44:36.602" v="2332" actId="20577"/>
        <pc:sldMkLst>
          <pc:docMk/>
          <pc:sldMk cId="1717383376" sldId="363"/>
        </pc:sldMkLst>
        <pc:spChg chg="mod">
          <ac:chgData name="Toni Milun" userId="c2a74768-346b-4cf3-b9a8-ccfc02e2b70c" providerId="ADAL" clId="{2164C57C-4139-482A-82BB-38F7A9984FB6}" dt="2021-09-18T12:37:34.917" v="1987" actId="20577"/>
          <ac:spMkLst>
            <pc:docMk/>
            <pc:sldMk cId="1717383376" sldId="363"/>
            <ac:spMk id="2" creationId="{00000000-0000-0000-0000-000000000000}"/>
          </ac:spMkLst>
        </pc:spChg>
        <pc:spChg chg="mod">
          <ac:chgData name="Toni Milun" userId="c2a74768-346b-4cf3-b9a8-ccfc02e2b70c" providerId="ADAL" clId="{2164C57C-4139-482A-82BB-38F7A9984FB6}" dt="2022-03-01T11:44:36.602" v="2332" actId="20577"/>
          <ac:spMkLst>
            <pc:docMk/>
            <pc:sldMk cId="1717383376" sldId="363"/>
            <ac:spMk id="3" creationId="{00000000-0000-0000-0000-000000000000}"/>
          </ac:spMkLst>
        </pc:spChg>
      </pc:sldChg>
      <pc:sldChg chg="del">
        <pc:chgData name="Toni Milun" userId="c2a74768-346b-4cf3-b9a8-ccfc02e2b70c" providerId="ADAL" clId="{2164C57C-4139-482A-82BB-38F7A9984FB6}" dt="2021-09-20T04:58:48.773" v="2093" actId="47"/>
        <pc:sldMkLst>
          <pc:docMk/>
          <pc:sldMk cId="1168198690" sldId="364"/>
        </pc:sldMkLst>
      </pc:sldChg>
      <pc:sldChg chg="modSp del mod modAnim">
        <pc:chgData name="Toni Milun" userId="c2a74768-346b-4cf3-b9a8-ccfc02e2b70c" providerId="ADAL" clId="{2164C57C-4139-482A-82BB-38F7A9984FB6}" dt="2021-09-24T14:50:36.222" v="2185" actId="47"/>
        <pc:sldMkLst>
          <pc:docMk/>
          <pc:sldMk cId="989218578" sldId="365"/>
        </pc:sldMkLst>
        <pc:spChg chg="mod">
          <ac:chgData name="Toni Milun" userId="c2a74768-346b-4cf3-b9a8-ccfc02e2b70c" providerId="ADAL" clId="{2164C57C-4139-482A-82BB-38F7A9984FB6}" dt="2021-09-20T07:13:28.190" v="2125" actId="27636"/>
          <ac:spMkLst>
            <pc:docMk/>
            <pc:sldMk cId="989218578" sldId="365"/>
            <ac:spMk id="12" creationId="{2839A0C4-FF7A-4257-B1EA-18740E826576}"/>
          </ac:spMkLst>
        </pc:spChg>
      </pc:sldChg>
      <pc:sldChg chg="modSp del mod modAnim">
        <pc:chgData name="Toni Milun" userId="c2a74768-346b-4cf3-b9a8-ccfc02e2b70c" providerId="ADAL" clId="{2164C57C-4139-482A-82BB-38F7A9984FB6}" dt="2021-09-24T14:50:39.425" v="2189" actId="47"/>
        <pc:sldMkLst>
          <pc:docMk/>
          <pc:sldMk cId="2933725125" sldId="366"/>
        </pc:sldMkLst>
        <pc:spChg chg="mod">
          <ac:chgData name="Toni Milun" userId="c2a74768-346b-4cf3-b9a8-ccfc02e2b70c" providerId="ADAL" clId="{2164C57C-4139-482A-82BB-38F7A9984FB6}" dt="2021-09-20T07:15:46.152" v="2141" actId="14100"/>
          <ac:spMkLst>
            <pc:docMk/>
            <pc:sldMk cId="2933725125" sldId="366"/>
            <ac:spMk id="12" creationId="{2839A0C4-FF7A-4257-B1EA-18740E826576}"/>
          </ac:spMkLst>
        </pc:spChg>
      </pc:sldChg>
      <pc:sldChg chg="del">
        <pc:chgData name="Toni Milun" userId="c2a74768-346b-4cf3-b9a8-ccfc02e2b70c" providerId="ADAL" clId="{2164C57C-4139-482A-82BB-38F7A9984FB6}" dt="2021-09-24T14:50:42.518" v="2192" actId="47"/>
        <pc:sldMkLst>
          <pc:docMk/>
          <pc:sldMk cId="491341730" sldId="367"/>
        </pc:sldMkLst>
      </pc:sldChg>
      <pc:sldChg chg="modSp del mod modAnim">
        <pc:chgData name="Toni Milun" userId="c2a74768-346b-4cf3-b9a8-ccfc02e2b70c" providerId="ADAL" clId="{2164C57C-4139-482A-82BB-38F7A9984FB6}" dt="2021-09-24T14:50:37.671" v="2187" actId="47"/>
        <pc:sldMkLst>
          <pc:docMk/>
          <pc:sldMk cId="201880055" sldId="368"/>
        </pc:sldMkLst>
        <pc:spChg chg="mod">
          <ac:chgData name="Toni Milun" userId="c2a74768-346b-4cf3-b9a8-ccfc02e2b70c" providerId="ADAL" clId="{2164C57C-4139-482A-82BB-38F7A9984FB6}" dt="2021-09-20T07:19:52.848" v="2165" actId="20577"/>
          <ac:spMkLst>
            <pc:docMk/>
            <pc:sldMk cId="201880055" sldId="368"/>
            <ac:spMk id="12" creationId="{2839A0C4-FF7A-4257-B1EA-18740E826576}"/>
          </ac:spMkLst>
        </pc:spChg>
      </pc:sldChg>
      <pc:sldChg chg="del">
        <pc:chgData name="Toni Milun" userId="c2a74768-346b-4cf3-b9a8-ccfc02e2b70c" providerId="ADAL" clId="{2164C57C-4139-482A-82BB-38F7A9984FB6}" dt="2021-09-24T14:50:39.208" v="2188" actId="47"/>
        <pc:sldMkLst>
          <pc:docMk/>
          <pc:sldMk cId="3010973402" sldId="369"/>
        </pc:sldMkLst>
      </pc:sldChg>
      <pc:sldChg chg="modSp add del mod ord modAnim">
        <pc:chgData name="Toni Milun" userId="c2a74768-346b-4cf3-b9a8-ccfc02e2b70c" providerId="ADAL" clId="{2164C57C-4139-482A-82BB-38F7A9984FB6}" dt="2022-03-01T11:47:25.015" v="2360" actId="2696"/>
        <pc:sldMkLst>
          <pc:docMk/>
          <pc:sldMk cId="4151948786" sldId="370"/>
        </pc:sldMkLst>
        <pc:spChg chg="mod">
          <ac:chgData name="Toni Milun" userId="c2a74768-346b-4cf3-b9a8-ccfc02e2b70c" providerId="ADAL" clId="{2164C57C-4139-482A-82BB-38F7A9984FB6}" dt="2021-09-20T07:48:15.382" v="2180"/>
          <ac:spMkLst>
            <pc:docMk/>
            <pc:sldMk cId="4151948786" sldId="370"/>
            <ac:spMk id="7" creationId="{603A4FBF-AF69-4E0A-B0F6-BFF0BE8FC06B}"/>
          </ac:spMkLst>
        </pc:spChg>
      </pc:sldChg>
      <pc:sldChg chg="modSp add del ord modAnim">
        <pc:chgData name="Toni Milun" userId="c2a74768-346b-4cf3-b9a8-ccfc02e2b70c" providerId="ADAL" clId="{2164C57C-4139-482A-82BB-38F7A9984FB6}" dt="2022-03-01T11:47:25.015" v="2360" actId="2696"/>
        <pc:sldMkLst>
          <pc:docMk/>
          <pc:sldMk cId="271039695" sldId="371"/>
        </pc:sldMkLst>
        <pc:spChg chg="mod">
          <ac:chgData name="Toni Milun" userId="c2a74768-346b-4cf3-b9a8-ccfc02e2b70c" providerId="ADAL" clId="{2164C57C-4139-482A-82BB-38F7A9984FB6}" dt="2021-09-20T07:49:03.709" v="2184" actId="122"/>
          <ac:spMkLst>
            <pc:docMk/>
            <pc:sldMk cId="271039695" sldId="371"/>
            <ac:spMk id="7" creationId="{603A4FBF-AF69-4E0A-B0F6-BFF0BE8FC06B}"/>
          </ac:spMkLst>
        </pc:spChg>
      </pc:sldChg>
      <pc:sldChg chg="add modAnim">
        <pc:chgData name="Toni Milun" userId="c2a74768-346b-4cf3-b9a8-ccfc02e2b70c" providerId="ADAL" clId="{2164C57C-4139-482A-82BB-38F7A9984FB6}" dt="2021-09-20T05:07:16.611" v="2122"/>
        <pc:sldMkLst>
          <pc:docMk/>
          <pc:sldMk cId="3665279803" sldId="372"/>
        </pc:sldMkLst>
      </pc:sldChg>
      <pc:sldChg chg="addSp delSp modSp new mod ord">
        <pc:chgData name="Toni Milun" userId="c2a74768-346b-4cf3-b9a8-ccfc02e2b70c" providerId="ADAL" clId="{2164C57C-4139-482A-82BB-38F7A9984FB6}" dt="2022-03-01T11:26:53.630" v="2246" actId="1076"/>
        <pc:sldMkLst>
          <pc:docMk/>
          <pc:sldMk cId="2867950275" sldId="373"/>
        </pc:sldMkLst>
        <pc:spChg chg="del">
          <ac:chgData name="Toni Milun" userId="c2a74768-346b-4cf3-b9a8-ccfc02e2b70c" providerId="ADAL" clId="{2164C57C-4139-482A-82BB-38F7A9984FB6}" dt="2022-03-01T11:25:21.421" v="2221"/>
          <ac:spMkLst>
            <pc:docMk/>
            <pc:sldMk cId="2867950275" sldId="373"/>
            <ac:spMk id="2" creationId="{B8C8C56F-B46A-4EBD-9E6C-6F555D158981}"/>
          </ac:spMkLst>
        </pc:spChg>
        <pc:spChg chg="mod">
          <ac:chgData name="Toni Milun" userId="c2a74768-346b-4cf3-b9a8-ccfc02e2b70c" providerId="ADAL" clId="{2164C57C-4139-482A-82BB-38F7A9984FB6}" dt="2022-03-01T11:26:43.827" v="2245" actId="20577"/>
          <ac:spMkLst>
            <pc:docMk/>
            <pc:sldMk cId="2867950275" sldId="373"/>
            <ac:spMk id="3" creationId="{11006187-D08C-4A74-B58E-D44C6A9FD176}"/>
          </ac:spMkLst>
        </pc:spChg>
        <pc:spChg chg="add del mod">
          <ac:chgData name="Toni Milun" userId="c2a74768-346b-4cf3-b9a8-ccfc02e2b70c" providerId="ADAL" clId="{2164C57C-4139-482A-82BB-38F7A9984FB6}" dt="2022-03-01T11:26:06.988" v="2225" actId="22"/>
          <ac:spMkLst>
            <pc:docMk/>
            <pc:sldMk cId="2867950275" sldId="373"/>
            <ac:spMk id="5" creationId="{ED3F4699-EFA7-404B-97E6-B7C47743FB87}"/>
          </ac:spMkLst>
        </pc:spChg>
        <pc:graphicFrameChg chg="add del mod">
          <ac:chgData name="Toni Milun" userId="c2a74768-346b-4cf3-b9a8-ccfc02e2b70c" providerId="ADAL" clId="{2164C57C-4139-482A-82BB-38F7A9984FB6}" dt="2022-03-01T11:25:39.795" v="2224" actId="21"/>
          <ac:graphicFrameMkLst>
            <pc:docMk/>
            <pc:sldMk cId="2867950275" sldId="373"/>
            <ac:graphicFrameMk id="4" creationId="{AD99DA07-49AE-4C78-A959-0A8E2A753BF1}"/>
          </ac:graphicFrameMkLst>
        </pc:graphicFrameChg>
        <pc:picChg chg="add mod ord">
          <ac:chgData name="Toni Milun" userId="c2a74768-346b-4cf3-b9a8-ccfc02e2b70c" providerId="ADAL" clId="{2164C57C-4139-482A-82BB-38F7A9984FB6}" dt="2022-03-01T11:26:53.630" v="2246" actId="1076"/>
          <ac:picMkLst>
            <pc:docMk/>
            <pc:sldMk cId="2867950275" sldId="373"/>
            <ac:picMk id="7" creationId="{791925FC-CE26-4DC2-BB79-A5CEDCB721C4}"/>
          </ac:picMkLst>
        </pc:picChg>
        <pc:picChg chg="add del mod">
          <ac:chgData name="Toni Milun" userId="c2a74768-346b-4cf3-b9a8-ccfc02e2b70c" providerId="ADAL" clId="{2164C57C-4139-482A-82BB-38F7A9984FB6}" dt="2022-03-01T11:25:39.795" v="2224" actId="21"/>
          <ac:picMkLst>
            <pc:docMk/>
            <pc:sldMk cId="2867950275" sldId="373"/>
            <ac:picMk id="1025" creationId="{C2063962-FFFE-4A0D-91CA-6096B258A1B8}"/>
          </ac:picMkLst>
        </pc:picChg>
        <pc:picChg chg="add del mod">
          <ac:chgData name="Toni Milun" userId="c2a74768-346b-4cf3-b9a8-ccfc02e2b70c" providerId="ADAL" clId="{2164C57C-4139-482A-82BB-38F7A9984FB6}" dt="2022-03-01T11:25:39.795" v="2224" actId="21"/>
          <ac:picMkLst>
            <pc:docMk/>
            <pc:sldMk cId="2867950275" sldId="373"/>
            <ac:picMk id="1026" creationId="{6658E72D-2F38-4CE1-8C3B-3652325ECCDD}"/>
          </ac:picMkLst>
        </pc:picChg>
        <pc:picChg chg="add del mod">
          <ac:chgData name="Toni Milun" userId="c2a74768-346b-4cf3-b9a8-ccfc02e2b70c" providerId="ADAL" clId="{2164C57C-4139-482A-82BB-38F7A9984FB6}" dt="2022-03-01T11:25:39.795" v="2224" actId="21"/>
          <ac:picMkLst>
            <pc:docMk/>
            <pc:sldMk cId="2867950275" sldId="373"/>
            <ac:picMk id="1027" creationId="{8C311C33-0EB7-4868-825B-B601EAD4D9E2}"/>
          </ac:picMkLst>
        </pc:picChg>
        <pc:picChg chg="add del mod">
          <ac:chgData name="Toni Milun" userId="c2a74768-346b-4cf3-b9a8-ccfc02e2b70c" providerId="ADAL" clId="{2164C57C-4139-482A-82BB-38F7A9984FB6}" dt="2022-03-01T11:25:39.795" v="2224" actId="21"/>
          <ac:picMkLst>
            <pc:docMk/>
            <pc:sldMk cId="2867950275" sldId="373"/>
            <ac:picMk id="1028" creationId="{A9374CE0-311E-43A4-B7DA-B150D1324A21}"/>
          </ac:picMkLst>
        </pc:picChg>
      </pc:sldChg>
      <pc:sldChg chg="modSp add del mod modAnim">
        <pc:chgData name="Toni Milun" userId="c2a74768-346b-4cf3-b9a8-ccfc02e2b70c" providerId="ADAL" clId="{2164C57C-4139-482A-82BB-38F7A9984FB6}" dt="2021-09-24T14:50:36.583" v="2186" actId="47"/>
        <pc:sldMkLst>
          <pc:docMk/>
          <pc:sldMk cId="3349863011" sldId="373"/>
        </pc:sldMkLst>
        <pc:spChg chg="mod">
          <ac:chgData name="Toni Milun" userId="c2a74768-346b-4cf3-b9a8-ccfc02e2b70c" providerId="ADAL" clId="{2164C57C-4139-482A-82BB-38F7A9984FB6}" dt="2021-09-20T07:13:59.752" v="2134" actId="16959"/>
          <ac:spMkLst>
            <pc:docMk/>
            <pc:sldMk cId="3349863011" sldId="373"/>
            <ac:spMk id="12" creationId="{2839A0C4-FF7A-4257-B1EA-18740E826576}"/>
          </ac:spMkLst>
        </pc:spChg>
      </pc:sldChg>
      <pc:sldChg chg="delSp modSp add del mod delAnim modAnim">
        <pc:chgData name="Toni Milun" userId="c2a74768-346b-4cf3-b9a8-ccfc02e2b70c" providerId="ADAL" clId="{2164C57C-4139-482A-82BB-38F7A9984FB6}" dt="2021-09-24T14:50:39.643" v="2190" actId="47"/>
        <pc:sldMkLst>
          <pc:docMk/>
          <pc:sldMk cId="659275992" sldId="374"/>
        </pc:sldMkLst>
        <pc:spChg chg="mod">
          <ac:chgData name="Toni Milun" userId="c2a74768-346b-4cf3-b9a8-ccfc02e2b70c" providerId="ADAL" clId="{2164C57C-4139-482A-82BB-38F7A9984FB6}" dt="2021-09-20T07:16:14.827" v="2151" actId="16959"/>
          <ac:spMkLst>
            <pc:docMk/>
            <pc:sldMk cId="659275992" sldId="374"/>
            <ac:spMk id="12" creationId="{2839A0C4-FF7A-4257-B1EA-18740E826576}"/>
          </ac:spMkLst>
        </pc:spChg>
        <pc:cxnChg chg="del">
          <ac:chgData name="Toni Milun" userId="c2a74768-346b-4cf3-b9a8-ccfc02e2b70c" providerId="ADAL" clId="{2164C57C-4139-482A-82BB-38F7A9984FB6}" dt="2021-09-20T07:15:52.833" v="2142" actId="478"/>
          <ac:cxnSpMkLst>
            <pc:docMk/>
            <pc:sldMk cId="659275992" sldId="374"/>
            <ac:cxnSpMk id="4" creationId="{B259C564-7157-4017-B218-0412EB38447D}"/>
          </ac:cxnSpMkLst>
        </pc:cxnChg>
        <pc:cxnChg chg="del">
          <ac:chgData name="Toni Milun" userId="c2a74768-346b-4cf3-b9a8-ccfc02e2b70c" providerId="ADAL" clId="{2164C57C-4139-482A-82BB-38F7A9984FB6}" dt="2021-09-20T07:15:53.991" v="2143" actId="478"/>
          <ac:cxnSpMkLst>
            <pc:docMk/>
            <pc:sldMk cId="659275992" sldId="374"/>
            <ac:cxnSpMk id="7" creationId="{3241478D-70BB-4441-878A-7066E22BA81D}"/>
          </ac:cxnSpMkLst>
        </pc:cxnChg>
      </pc:sldChg>
      <pc:sldChg chg="modSp add mod ord modAnim">
        <pc:chgData name="Toni Milun" userId="c2a74768-346b-4cf3-b9a8-ccfc02e2b70c" providerId="ADAL" clId="{2164C57C-4139-482A-82BB-38F7A9984FB6}" dt="2022-03-01T11:38:04.047" v="2307" actId="20577"/>
        <pc:sldMkLst>
          <pc:docMk/>
          <pc:sldMk cId="2987985448" sldId="374"/>
        </pc:sldMkLst>
        <pc:spChg chg="mod">
          <ac:chgData name="Toni Milun" userId="c2a74768-346b-4cf3-b9a8-ccfc02e2b70c" providerId="ADAL" clId="{2164C57C-4139-482A-82BB-38F7A9984FB6}" dt="2022-03-01T11:38:01.645" v="2306" actId="6549"/>
          <ac:spMkLst>
            <pc:docMk/>
            <pc:sldMk cId="2987985448" sldId="374"/>
            <ac:spMk id="3" creationId="{92673130-83FC-447E-9C6D-96FBAF859A00}"/>
          </ac:spMkLst>
        </pc:spChg>
        <pc:spChg chg="mod">
          <ac:chgData name="Toni Milun" userId="c2a74768-346b-4cf3-b9a8-ccfc02e2b70c" providerId="ADAL" clId="{2164C57C-4139-482A-82BB-38F7A9984FB6}" dt="2022-03-01T11:38:04.047" v="2307" actId="20577"/>
          <ac:spMkLst>
            <pc:docMk/>
            <pc:sldMk cId="2987985448" sldId="374"/>
            <ac:spMk id="4" creationId="{6BE46F1C-258F-4F95-9C01-9ED7835E23CC}"/>
          </ac:spMkLst>
        </pc:spChg>
      </pc:sldChg>
      <pc:sldMasterChg chg="modSp mod">
        <pc:chgData name="Toni Milun" userId="c2a74768-346b-4cf3-b9a8-ccfc02e2b70c" providerId="ADAL" clId="{2164C57C-4139-482A-82BB-38F7A9984FB6}" dt="2021-09-18T09:31:18.141" v="1414" actId="1076"/>
        <pc:sldMasterMkLst>
          <pc:docMk/>
          <pc:sldMasterMk cId="303886449" sldId="2147483648"/>
        </pc:sldMasterMkLst>
        <pc:picChg chg="mod">
          <ac:chgData name="Toni Milun" userId="c2a74768-346b-4cf3-b9a8-ccfc02e2b70c" providerId="ADAL" clId="{2164C57C-4139-482A-82BB-38F7A9984FB6}" dt="2021-09-18T09:31:18.141" v="1414" actId="1076"/>
          <ac:picMkLst>
            <pc:docMk/>
            <pc:sldMasterMk cId="303886449" sldId="2147483648"/>
            <ac:picMk id="11" creationId="{7344FDDF-17E4-4C47-A350-CD010E6C1312}"/>
          </ac:picMkLst>
        </pc:picChg>
      </pc:sldMasterChg>
    </pc:docChg>
  </pc:docChgLst>
  <pc:docChgLst>
    <pc:chgData name="Toni Milun" userId="c2a74768-346b-4cf3-b9a8-ccfc02e2b70c" providerId="ADAL" clId="{392CEF6B-DC5E-4E10-9123-3C13A8D3194D}"/>
    <pc:docChg chg="custSel addSld delSld modSld modMainMaster">
      <pc:chgData name="Toni Milun" userId="c2a74768-346b-4cf3-b9a8-ccfc02e2b70c" providerId="ADAL" clId="{392CEF6B-DC5E-4E10-9123-3C13A8D3194D}" dt="2022-03-31T21:28:07.532" v="88" actId="47"/>
      <pc:docMkLst>
        <pc:docMk/>
      </pc:docMkLst>
      <pc:sldChg chg="addSp delSp modSp del mod delAnim">
        <pc:chgData name="Toni Milun" userId="c2a74768-346b-4cf3-b9a8-ccfc02e2b70c" providerId="ADAL" clId="{392CEF6B-DC5E-4E10-9123-3C13A8D3194D}" dt="2022-03-31T21:28:07.532" v="88" actId="47"/>
        <pc:sldMkLst>
          <pc:docMk/>
          <pc:sldMk cId="1945416832" sldId="315"/>
        </pc:sldMkLst>
        <pc:spChg chg="add mod">
          <ac:chgData name="Toni Milun" userId="c2a74768-346b-4cf3-b9a8-ccfc02e2b70c" providerId="ADAL" clId="{392CEF6B-DC5E-4E10-9123-3C13A8D3194D}" dt="2022-03-30T15:59:25.523" v="83" actId="20577"/>
          <ac:spMkLst>
            <pc:docMk/>
            <pc:sldMk cId="1945416832" sldId="315"/>
            <ac:spMk id="2" creationId="{42499189-F94B-4D79-BFF7-2C4F3901FE29}"/>
          </ac:spMkLst>
        </pc:spChg>
        <pc:picChg chg="del">
          <ac:chgData name="Toni Milun" userId="c2a74768-346b-4cf3-b9a8-ccfc02e2b70c" providerId="ADAL" clId="{392CEF6B-DC5E-4E10-9123-3C13A8D3194D}" dt="2022-03-30T15:56:29.564" v="1" actId="478"/>
          <ac:picMkLst>
            <pc:docMk/>
            <pc:sldMk cId="1945416832" sldId="315"/>
            <ac:picMk id="5" creationId="{26DEB133-0F8E-4BE9-AD88-2A03B2D05D5A}"/>
          </ac:picMkLst>
        </pc:picChg>
      </pc:sldChg>
      <pc:sldChg chg="modSp">
        <pc:chgData name="Toni Milun" userId="c2a74768-346b-4cf3-b9a8-ccfc02e2b70c" providerId="ADAL" clId="{392CEF6B-DC5E-4E10-9123-3C13A8D3194D}" dt="2022-03-31T21:21:38.778" v="85" actId="207"/>
        <pc:sldMkLst>
          <pc:docMk/>
          <pc:sldMk cId="159685356" sldId="325"/>
        </pc:sldMkLst>
        <pc:spChg chg="mod">
          <ac:chgData name="Toni Milun" userId="c2a74768-346b-4cf3-b9a8-ccfc02e2b70c" providerId="ADAL" clId="{392CEF6B-DC5E-4E10-9123-3C13A8D3194D}" dt="2022-03-31T21:21:38.778" v="85" actId="207"/>
          <ac:spMkLst>
            <pc:docMk/>
            <pc:sldMk cId="159685356" sldId="325"/>
            <ac:spMk id="4" creationId="{6BE46F1C-258F-4F95-9C01-9ED7835E23CC}"/>
          </ac:spMkLst>
        </pc:spChg>
      </pc:sldChg>
      <pc:sldChg chg="modSp">
        <pc:chgData name="Toni Milun" userId="c2a74768-346b-4cf3-b9a8-ccfc02e2b70c" providerId="ADAL" clId="{392CEF6B-DC5E-4E10-9123-3C13A8D3194D}" dt="2022-03-31T21:23:33.430" v="87" actId="207"/>
        <pc:sldMkLst>
          <pc:docMk/>
          <pc:sldMk cId="2987985448" sldId="374"/>
        </pc:sldMkLst>
        <pc:spChg chg="mod">
          <ac:chgData name="Toni Milun" userId="c2a74768-346b-4cf3-b9a8-ccfc02e2b70c" providerId="ADAL" clId="{392CEF6B-DC5E-4E10-9123-3C13A8D3194D}" dt="2022-03-31T21:23:33.430" v="87" actId="207"/>
          <ac:spMkLst>
            <pc:docMk/>
            <pc:sldMk cId="2987985448" sldId="374"/>
            <ac:spMk id="4" creationId="{6BE46F1C-258F-4F95-9C01-9ED7835E23CC}"/>
          </ac:spMkLst>
        </pc:spChg>
      </pc:sldChg>
      <pc:sldChg chg="add">
        <pc:chgData name="Toni Milun" userId="c2a74768-346b-4cf3-b9a8-ccfc02e2b70c" providerId="ADAL" clId="{392CEF6B-DC5E-4E10-9123-3C13A8D3194D}" dt="2022-03-30T15:56:27.406" v="0" actId="2890"/>
        <pc:sldMkLst>
          <pc:docMk/>
          <pc:sldMk cId="3580832722" sldId="375"/>
        </pc:sldMkLst>
      </pc:sldChg>
      <pc:sldMasterChg chg="delSp mod">
        <pc:chgData name="Toni Milun" userId="c2a74768-346b-4cf3-b9a8-ccfc02e2b70c" providerId="ADAL" clId="{392CEF6B-DC5E-4E10-9123-3C13A8D3194D}" dt="2022-03-31T21:22:02.732" v="86" actId="478"/>
        <pc:sldMasterMkLst>
          <pc:docMk/>
          <pc:sldMasterMk cId="303886449" sldId="2147483648"/>
        </pc:sldMasterMkLst>
        <pc:spChg chg="del">
          <ac:chgData name="Toni Milun" userId="c2a74768-346b-4cf3-b9a8-ccfc02e2b70c" providerId="ADAL" clId="{392CEF6B-DC5E-4E10-9123-3C13A8D3194D}" dt="2022-03-31T21:22:02.732" v="86" actId="478"/>
          <ac:spMkLst>
            <pc:docMk/>
            <pc:sldMasterMk cId="303886449" sldId="2147483648"/>
            <ac:spMk id="12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66905-F513-4877-B08A-7E9416ECD7B6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0EAD9-0EB2-41F3-B377-F18357740D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14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36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590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025900" y="6721475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7186613" y="6721475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356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E026C5-8334-4920-B2DF-155A33EDE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945342"/>
          </a:xfrm>
        </p:spPr>
        <p:txBody>
          <a:bodyPr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BB8E5873-90FF-45CB-97BF-76941EC1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dirty="0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5225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6">
            <a:extLst>
              <a:ext uri="{FF2B5EF4-FFF2-40B4-BE49-F238E27FC236}">
                <a16:creationId xmlns:a16="http://schemas.microsoft.com/office/drawing/2014/main" id="{D70C136F-4C14-4322-A508-DAA7A819C768}"/>
              </a:ext>
            </a:extLst>
          </p:cNvPr>
          <p:cNvSpPr txBox="1">
            <a:spLocks/>
          </p:cNvSpPr>
          <p:nvPr userDrawn="1"/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51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7165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00CB95-DDCC-4ED7-AB37-B40EEBE16D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2" name="Picture 3">
            <a:extLst>
              <a:ext uri="{FF2B5EF4-FFF2-40B4-BE49-F238E27FC236}">
                <a16:creationId xmlns:a16="http://schemas.microsoft.com/office/drawing/2014/main" id="{007974F5-B6B8-420D-AB2A-1E1CA29333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15" y="224931"/>
            <a:ext cx="1388871" cy="4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20FF617-A0AE-41A7-A076-A862804B48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200" y="272088"/>
            <a:ext cx="1051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Innovative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Approach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in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Mathematical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Education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for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Maritime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Students</a:t>
            </a:r>
            <a:endParaRPr kumimoji="0" lang="hr-HR" altLang="sr-Latn-R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hr-HR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2019-1-HR01-KA203-061000</a:t>
            </a:r>
            <a:endParaRPr kumimoji="0" lang="hr-HR" altLang="sr-Latn-R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7344FDDF-17E4-4C47-A350-CD010E6C13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r="60072"/>
          <a:stretch/>
        </p:blipFill>
        <p:spPr>
          <a:xfrm>
            <a:off x="859277" y="5692722"/>
            <a:ext cx="3929841" cy="103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8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aremathics.pfst.hr/index.php/2021/09/13/5-functions/#vertical-tes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ebra.org/m/shtqu5kq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sims/html/under-pressure/latest/under-pressure_e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hyperlink" Target="https://www.youtube.com/watch?v=ierAsmNk4pI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aremathics.pfst.hr/index.php/2021/09/13/5-functions/#relation-function-2" TargetMode="External"/><Relationship Id="rId2" Type="http://schemas.openxmlformats.org/officeDocument/2006/relationships/hyperlink" Target="https://maremathics.pfst.hr/index.php/2021/09/13/5-functions/#relation-function-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1828799" y="1443791"/>
            <a:ext cx="8277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MareMathics</a:t>
            </a:r>
            <a:endParaRPr lang="hr-HR" sz="4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1652337" y="3144254"/>
            <a:ext cx="8630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Functions</a:t>
            </a:r>
            <a:r>
              <a:rPr lang="hr-HR" sz="4800" b="1" dirty="0">
                <a:solidFill>
                  <a:srgbClr val="002060"/>
                </a:solidFill>
                <a:cs typeface="Arial" panose="020B0604020202020204" pitchFamily="34" charset="0"/>
              </a:rPr>
              <a:t> – </a:t>
            </a:r>
            <a:r>
              <a:rPr lang="hr-HR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basics</a:t>
            </a:r>
            <a:endParaRPr lang="hr-HR" sz="48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hr-HR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hr-HR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53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102" y="1037312"/>
            <a:ext cx="3150929" cy="3113584"/>
          </a:xfr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778" y="1037311"/>
            <a:ext cx="3180066" cy="31135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niOkvir 1">
                <a:extLst>
                  <a:ext uri="{FF2B5EF4-FFF2-40B4-BE49-F238E27FC236}">
                    <a16:creationId xmlns:a16="http://schemas.microsoft.com/office/drawing/2014/main" id="{1CDFD314-CE06-4E92-B422-5381D0B2709B}"/>
                  </a:ext>
                </a:extLst>
              </p:cNvPr>
              <p:cNvSpPr txBox="1"/>
              <p:nvPr/>
            </p:nvSpPr>
            <p:spPr>
              <a:xfrm>
                <a:off x="960678" y="4523236"/>
                <a:ext cx="476635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800" dirty="0"/>
                  <a:t> </a:t>
                </a:r>
                <a:r>
                  <a:rPr lang="hr-HR" sz="2800" dirty="0"/>
                  <a:t>   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hr-H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hr-HR" sz="2800" dirty="0"/>
              </a:p>
            </p:txBody>
          </p:sp>
        </mc:Choice>
        <mc:Fallback xmlns="">
          <p:sp>
            <p:nvSpPr>
              <p:cNvPr id="2" name="TekstniOkvir 1">
                <a:extLst>
                  <a:ext uri="{FF2B5EF4-FFF2-40B4-BE49-F238E27FC236}">
                    <a16:creationId xmlns:a16="http://schemas.microsoft.com/office/drawing/2014/main" id="{1CDFD314-CE06-4E92-B422-5381D0B27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678" y="4523236"/>
                <a:ext cx="476635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id="{DB458D1F-FDDA-4A3C-BE30-0A1210CEA5A8}"/>
                  </a:ext>
                </a:extLst>
              </p:cNvPr>
              <p:cNvSpPr txBox="1"/>
              <p:nvPr/>
            </p:nvSpPr>
            <p:spPr>
              <a:xfrm>
                <a:off x="5727032" y="4540492"/>
                <a:ext cx="550645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〈"/>
                        <m:endChr m:val="〉"/>
                        <m:ctrlPr>
                          <a:rPr lang="hr-H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0,∞</m:t>
                        </m:r>
                      </m:e>
                    </m:d>
                    <m:r>
                      <a:rPr lang="en-GB" sz="28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〈"/>
                        <m:endChr m:val="〉"/>
                        <m:ctrlPr>
                          <a:rPr lang="hr-HR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−1,∞</m:t>
                        </m:r>
                      </m:e>
                    </m:d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hr-H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hr-HR" sz="2800" dirty="0"/>
              </a:p>
            </p:txBody>
          </p:sp>
        </mc:Choice>
        <mc:Fallback xmlns="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id="{DB458D1F-FDDA-4A3C-BE30-0A1210CEA5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7032" y="4540492"/>
                <a:ext cx="5506453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198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453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Video: </a:t>
            </a:r>
            <a:r>
              <a:rPr lang="hr-HR" dirty="0" err="1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Vertical</a:t>
            </a:r>
            <a:r>
              <a:rPr lang="hr-H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line test</a:t>
            </a:r>
            <a:endParaRPr lang="hr-H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98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Injection is a one-to-one function. It is a function that maps distinct elements of the domain to distinct elements of the codomain.</a:t>
            </a:r>
            <a:endParaRPr lang="hr-HR" dirty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Injective</a:t>
            </a:r>
            <a:r>
              <a:rPr lang="hr-HR" dirty="0"/>
              <a:t> </a:t>
            </a:r>
            <a:r>
              <a:rPr lang="hr-HR" dirty="0" err="1"/>
              <a:t>function</a:t>
            </a:r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80" y="2980372"/>
            <a:ext cx="4599305" cy="19269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397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function is called surjection if every element of the codomain is mapped by at least one element of the domain.</a:t>
            </a:r>
            <a:endParaRPr lang="hr-HR" dirty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Surjective</a:t>
            </a:r>
            <a:r>
              <a:rPr lang="hr-HR" dirty="0"/>
              <a:t> </a:t>
            </a:r>
            <a:r>
              <a:rPr lang="hr-HR" dirty="0" err="1"/>
              <a:t>function</a:t>
            </a:r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520" y="2929572"/>
            <a:ext cx="4257040" cy="20285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877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function is called bijection if a function is both injection and surjection.</a:t>
            </a:r>
            <a:endParaRPr lang="hr-HR" dirty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Bijective</a:t>
            </a:r>
            <a:r>
              <a:rPr lang="hr-HR" dirty="0"/>
              <a:t> </a:t>
            </a:r>
            <a:r>
              <a:rPr lang="hr-HR" dirty="0" err="1"/>
              <a:t>function</a:t>
            </a:r>
            <a:endParaRPr lang="hr-HR" dirty="0"/>
          </a:p>
        </p:txBody>
      </p:sp>
      <p:pic>
        <p:nvPicPr>
          <p:cNvPr id="4" name="Slik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520" y="2976720"/>
            <a:ext cx="4234180" cy="19034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247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000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enroled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Croatia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2021.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mapping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enroled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exactly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asociated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+mj-lt"/>
              <a:buAutoNum type="alphaLcParenR"/>
            </a:pP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injection</a:t>
            </a:r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err="1">
                <a:latin typeface="Calibri" panose="020F0502020204030204" pitchFamily="34" charset="0"/>
                <a:cs typeface="Times New Roman" panose="02020603050405020304" pitchFamily="18" charset="0"/>
              </a:rPr>
              <a:t>surjection</a:t>
            </a:r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err="1">
                <a:latin typeface="Calibri" panose="020F0502020204030204" pitchFamily="34" charset="0"/>
                <a:cs typeface="Times New Roman" panose="02020603050405020304" pitchFamily="18" charset="0"/>
              </a:rPr>
              <a:t>bijection</a:t>
            </a:r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1b</a:t>
            </a:r>
          </a:p>
        </p:txBody>
      </p:sp>
    </p:spTree>
    <p:extLst>
      <p:ext uri="{BB962C8B-B14F-4D97-AF65-F5344CB8AC3E}">
        <p14:creationId xmlns:p14="http://schemas.microsoft.com/office/powerpoint/2010/main" val="3883861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/>
              <a:t>Each point on the Earth's surface is associated with a unique combination of two coordinates.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4</a:t>
            </a:r>
          </a:p>
        </p:txBody>
      </p:sp>
      <p:pic>
        <p:nvPicPr>
          <p:cNvPr id="4" name="Picture 1" descr="A picture containing map, drawing&#10;&#10;Description automatically generated">
            <a:extLst>
              <a:ext uri="{FF2B5EF4-FFF2-40B4-BE49-F238E27FC236}">
                <a16:creationId xmlns:a16="http://schemas.microsoft.com/office/drawing/2014/main" id="{A7B8E666-AEED-4C00-AAD9-9D89B1280A1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611" y="2661904"/>
            <a:ext cx="6845968" cy="335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7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/>
              <a:t>On Google maps </a:t>
            </a:r>
            <a:r>
              <a:rPr lang="en-GB" dirty="0"/>
              <a:t>choose the place you want to travel to next summer and read its longitude and latitude</a:t>
            </a:r>
            <a:r>
              <a:rPr lang="hr-HR" dirty="0"/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/>
              <a:t>Convert the values in degrees to degrees, minutes and seconds</a:t>
            </a:r>
            <a:r>
              <a:rPr lang="hr-HR" dirty="0"/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/>
              <a:t>Split (Croatia)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 err="1"/>
              <a:t>Latitude</a:t>
            </a:r>
            <a:r>
              <a:rPr lang="hr-HR" dirty="0"/>
              <a:t> 43.508695° 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 err="1"/>
              <a:t>Longitude</a:t>
            </a:r>
            <a:r>
              <a:rPr lang="hr-HR" dirty="0"/>
              <a:t> 16.440303° 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45875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hr-HR" dirty="0"/>
                  <a:t>Tongariro National Park (New </a:t>
                </a:r>
                <a:r>
                  <a:rPr lang="hr-HR" dirty="0" err="1"/>
                  <a:t>Zealand</a:t>
                </a:r>
                <a:r>
                  <a:rPr lang="hr-HR" dirty="0"/>
                  <a:t>)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hr-HR" dirty="0" err="1"/>
                  <a:t>Latitude</a:t>
                </a:r>
                <a:r>
                  <a:rPr lang="hr-HR" dirty="0"/>
                  <a:t> 43.508695° N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dirty="0" smtClean="0"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</a:rPr>
                        <m:t>508695</m:t>
                      </m:r>
                      <m:r>
                        <a:rPr lang="hr-H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60=30.5217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hr-H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.5217∙60=31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hr-HR" dirty="0" err="1"/>
                  <a:t>Latitude</a:t>
                </a:r>
                <a:r>
                  <a:rPr lang="hr-HR" dirty="0"/>
                  <a:t> 43.508695° N = 43° 30’ 31’’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r>
                  <a:rPr lang="hr-HR" dirty="0" err="1"/>
                  <a:t>Longitude</a:t>
                </a:r>
                <a:r>
                  <a:rPr lang="hr-HR" dirty="0"/>
                  <a:t> 16.440303° E= 16° 26’ 25’’</a:t>
                </a:r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hr-HR" dirty="0"/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hr-HR" dirty="0"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23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973458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Is the mapping that accompanies each point on the Earth's surface an ordered pair of number coordinates:</a:t>
            </a:r>
            <a:endParaRPr lang="hr-HR" dirty="0"/>
          </a:p>
          <a:p>
            <a:pPr marL="514350" indent="-514350">
              <a:buFont typeface="+mj-lt"/>
              <a:buAutoNum type="alphaLcParenR"/>
            </a:pP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injection</a:t>
            </a:r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dirty="0" err="1">
                <a:latin typeface="Calibri" panose="020F0502020204030204" pitchFamily="34" charset="0"/>
                <a:cs typeface="Times New Roman" panose="02020603050405020304" pitchFamily="18" charset="0"/>
              </a:rPr>
              <a:t>surjection</a:t>
            </a:r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hr-HR" dirty="0" err="1">
                <a:latin typeface="Calibri" panose="020F0502020204030204" pitchFamily="34" charset="0"/>
                <a:cs typeface="Times New Roman" panose="02020603050405020304" pitchFamily="18" charset="0"/>
              </a:rPr>
              <a:t>bijection</a:t>
            </a:r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0032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What</a:t>
            </a:r>
            <a:r>
              <a:rPr lang="hr-HR" sz="5400" dirty="0">
                <a:effectLst/>
              </a:rPr>
              <a:t> is a </a:t>
            </a:r>
            <a:r>
              <a:rPr lang="hr-HR" sz="5400" dirty="0" err="1">
                <a:effectLst/>
              </a:rPr>
              <a:t>function</a:t>
            </a:r>
            <a:r>
              <a:rPr lang="hr-HR" sz="5400" dirty="0">
                <a:effectLst/>
              </a:rPr>
              <a:t>?</a:t>
            </a:r>
            <a:br>
              <a:rPr lang="hr-HR" sz="5400" dirty="0">
                <a:effectLst/>
              </a:rPr>
            </a:b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Slika 4" descr="Slika na kojoj se prikazuje tekst, znak, pribor za jelo&#10;&#10;Opis je automatski generiran">
            <a:extLst>
              <a:ext uri="{FF2B5EF4-FFF2-40B4-BE49-F238E27FC236}">
                <a16:creationId xmlns:a16="http://schemas.microsoft.com/office/drawing/2014/main" id="{26DEB133-0F8E-4BE9-AD88-2A03B2D05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690688"/>
            <a:ext cx="5835316" cy="384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3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/>
              <a:t>In a port 300 passengers can board one of the 3 ships (A, B or C) that depart at the same time. Each ship has at least 2 passengers</a:t>
            </a:r>
            <a:r>
              <a:rPr lang="hr-HR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/>
              <a:t>Is the mapping in which each passenger is associated to a ship:</a:t>
            </a: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injection</a:t>
            </a:r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err="1">
                <a:latin typeface="Calibri" panose="020F0502020204030204" pitchFamily="34" charset="0"/>
                <a:cs typeface="Times New Roman" panose="02020603050405020304" pitchFamily="18" charset="0"/>
              </a:rPr>
              <a:t>surjection</a:t>
            </a:r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LcParenR"/>
            </a:pPr>
            <a:r>
              <a:rPr lang="hr-HR" dirty="0" err="1">
                <a:latin typeface="Calibri" panose="020F0502020204030204" pitchFamily="34" charset="0"/>
                <a:cs typeface="Times New Roman" panose="02020603050405020304" pitchFamily="18" charset="0"/>
              </a:rPr>
              <a:t>bijection</a:t>
            </a:r>
            <a:endParaRPr lang="hr-HR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5</a:t>
            </a:r>
          </a:p>
        </p:txBody>
      </p:sp>
      <p:grpSp>
        <p:nvGrpSpPr>
          <p:cNvPr id="6" name="Group 198">
            <a:extLst>
              <a:ext uri="{FF2B5EF4-FFF2-40B4-BE49-F238E27FC236}">
                <a16:creationId xmlns:a16="http://schemas.microsoft.com/office/drawing/2014/main" id="{1BB1F913-FD2B-4223-A96C-97F9824665CD}"/>
              </a:ext>
            </a:extLst>
          </p:cNvPr>
          <p:cNvGrpSpPr>
            <a:grpSpLocks/>
          </p:cNvGrpSpPr>
          <p:nvPr/>
        </p:nvGrpSpPr>
        <p:grpSpPr>
          <a:xfrm>
            <a:off x="4583998" y="3429000"/>
            <a:ext cx="5678939" cy="2207029"/>
            <a:chOff x="-57186" y="0"/>
            <a:chExt cx="4572670" cy="1609725"/>
          </a:xfrm>
        </p:grpSpPr>
        <p:grpSp>
          <p:nvGrpSpPr>
            <p:cNvPr id="7" name="Group 31">
              <a:extLst>
                <a:ext uri="{FF2B5EF4-FFF2-40B4-BE49-F238E27FC236}">
                  <a16:creationId xmlns:a16="http://schemas.microsoft.com/office/drawing/2014/main" id="{46BBBE3A-4869-421B-A050-626B47A67731}"/>
                </a:ext>
              </a:extLst>
            </p:cNvPr>
            <p:cNvGrpSpPr/>
            <p:nvPr/>
          </p:nvGrpSpPr>
          <p:grpSpPr>
            <a:xfrm>
              <a:off x="-57186" y="0"/>
              <a:ext cx="4572670" cy="1609725"/>
              <a:chOff x="-57186" y="0"/>
              <a:chExt cx="4572670" cy="1609725"/>
            </a:xfrm>
          </p:grpSpPr>
          <p:grpSp>
            <p:nvGrpSpPr>
              <p:cNvPr id="9" name="Group 24">
                <a:extLst>
                  <a:ext uri="{FF2B5EF4-FFF2-40B4-BE49-F238E27FC236}">
                    <a16:creationId xmlns:a16="http://schemas.microsoft.com/office/drawing/2014/main" id="{2FCC2BA6-C1E1-4F2D-A197-743C4067C18B}"/>
                  </a:ext>
                </a:extLst>
              </p:cNvPr>
              <p:cNvGrpSpPr/>
              <p:nvPr/>
            </p:nvGrpSpPr>
            <p:grpSpPr>
              <a:xfrm>
                <a:off x="-57186" y="0"/>
                <a:ext cx="1857411" cy="1609725"/>
                <a:chOff x="-57186" y="0"/>
                <a:chExt cx="1857411" cy="1609725"/>
              </a:xfrm>
            </p:grpSpPr>
            <p:grpSp>
              <p:nvGrpSpPr>
                <p:cNvPr id="22" name="Group 18">
                  <a:extLst>
                    <a:ext uri="{FF2B5EF4-FFF2-40B4-BE49-F238E27FC236}">
                      <a16:creationId xmlns:a16="http://schemas.microsoft.com/office/drawing/2014/main" id="{A6F37B13-EE80-4AA2-BD16-22969B58C8E0}"/>
                    </a:ext>
                  </a:extLst>
                </p:cNvPr>
                <p:cNvGrpSpPr/>
                <p:nvPr/>
              </p:nvGrpSpPr>
              <p:grpSpPr>
                <a:xfrm>
                  <a:off x="1009650" y="0"/>
                  <a:ext cx="790575" cy="1609725"/>
                  <a:chOff x="0" y="0"/>
                  <a:chExt cx="514350" cy="771525"/>
                </a:xfrm>
              </p:grpSpPr>
              <p:grpSp>
                <p:nvGrpSpPr>
                  <p:cNvPr id="24" name="Group 19">
                    <a:extLst>
                      <a:ext uri="{FF2B5EF4-FFF2-40B4-BE49-F238E27FC236}">
                        <a16:creationId xmlns:a16="http://schemas.microsoft.com/office/drawing/2014/main" id="{69552A4C-3892-4DCB-8437-FC99A194D0CF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514350" cy="771525"/>
                    <a:chOff x="0" y="0"/>
                    <a:chExt cx="514350" cy="771525"/>
                  </a:xfrm>
                </p:grpSpPr>
                <p:sp>
                  <p:nvSpPr>
                    <p:cNvPr id="26" name="Oval 20">
                      <a:extLst>
                        <a:ext uri="{FF2B5EF4-FFF2-40B4-BE49-F238E27FC236}">
                          <a16:creationId xmlns:a16="http://schemas.microsoft.com/office/drawing/2014/main" id="{6923B10D-EEAC-4D15-9ACD-CD6EF217CEB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514350" cy="771525"/>
                    </a:xfrm>
                    <a:prstGeom prst="ellipse">
                      <a:avLst/>
                    </a:prstGeom>
                    <a:noFill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hr-HR"/>
                    </a:p>
                  </p:txBody>
                </p:sp>
                <p:sp>
                  <p:nvSpPr>
                    <p:cNvPr id="27" name="Oval 21">
                      <a:extLst>
                        <a:ext uri="{FF2B5EF4-FFF2-40B4-BE49-F238E27FC236}">
                          <a16:creationId xmlns:a16="http://schemas.microsoft.com/office/drawing/2014/main" id="{AE97DBAD-8D3B-4E2C-BDD8-77DBC0B20C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8125" y="98801"/>
                      <a:ext cx="65527" cy="59741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hr-HR"/>
                    </a:p>
                  </p:txBody>
                </p:sp>
                <p:sp>
                  <p:nvSpPr>
                    <p:cNvPr id="28" name="Oval 22">
                      <a:extLst>
                        <a:ext uri="{FF2B5EF4-FFF2-40B4-BE49-F238E27FC236}">
                          <a16:creationId xmlns:a16="http://schemas.microsoft.com/office/drawing/2014/main" id="{6252BF6D-500A-4D61-89EC-503834F0C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28600" y="223697"/>
                      <a:ext cx="71724" cy="65999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hr-HR"/>
                    </a:p>
                  </p:txBody>
                </p:sp>
              </p:grpSp>
              <p:sp>
                <p:nvSpPr>
                  <p:cNvPr id="25" name="Oval 23">
                    <a:extLst>
                      <a:ext uri="{FF2B5EF4-FFF2-40B4-BE49-F238E27FC236}">
                        <a16:creationId xmlns:a16="http://schemas.microsoft.com/office/drawing/2014/main" id="{0C10A56C-A476-4345-9874-9EBA22C71081}"/>
                      </a:ext>
                    </a:extLst>
                  </p:cNvPr>
                  <p:cNvSpPr/>
                  <p:nvPr/>
                </p:nvSpPr>
                <p:spPr>
                  <a:xfrm>
                    <a:off x="228600" y="571501"/>
                    <a:ext cx="75052" cy="53937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hr-HR"/>
                  </a:p>
                </p:txBody>
              </p:sp>
            </p:grpSp>
            <p:sp>
              <p:nvSpPr>
                <p:cNvPr id="23" name="Text Box 2">
                  <a:extLst>
                    <a:ext uri="{FF2B5EF4-FFF2-40B4-BE49-F238E27FC236}">
                      <a16:creationId xmlns:a16="http://schemas.microsoft.com/office/drawing/2014/main" id="{B0D21285-B7B3-41F1-B106-59A521127C3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57186" y="153907"/>
                  <a:ext cx="1019318" cy="145224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r-HR" sz="1600" dirty="0" err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Passenger</a:t>
                  </a:r>
                  <a:r>
                    <a:rPr lang="hr-HR" sz="16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1</a:t>
                  </a:r>
                </a:p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r-HR" sz="1600" dirty="0" err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Passenger</a:t>
                  </a:r>
                  <a:r>
                    <a:rPr lang="hr-HR" sz="16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2</a:t>
                  </a:r>
                </a:p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r-HR" sz="1600" dirty="0" err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Passenger</a:t>
                  </a:r>
                  <a:r>
                    <a:rPr lang="hr-HR" sz="16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3</a:t>
                  </a:r>
                </a:p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r-HR" sz="16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…</a:t>
                  </a:r>
                </a:p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r-HR" sz="1600" dirty="0" err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Passenger</a:t>
                  </a:r>
                  <a:r>
                    <a:rPr lang="hr-HR" sz="16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300</a:t>
                  </a:r>
                </a:p>
              </p:txBody>
            </p:sp>
          </p:grpSp>
          <p:grpSp>
            <p:nvGrpSpPr>
              <p:cNvPr id="10" name="Group 26">
                <a:extLst>
                  <a:ext uri="{FF2B5EF4-FFF2-40B4-BE49-F238E27FC236}">
                    <a16:creationId xmlns:a16="http://schemas.microsoft.com/office/drawing/2014/main" id="{94F75A69-3B9C-4F74-B4A5-5AD89B46BC6C}"/>
                  </a:ext>
                </a:extLst>
              </p:cNvPr>
              <p:cNvGrpSpPr/>
              <p:nvPr/>
            </p:nvGrpSpPr>
            <p:grpSpPr>
              <a:xfrm>
                <a:off x="2905125" y="400050"/>
                <a:ext cx="1610359" cy="701956"/>
                <a:chOff x="0" y="0"/>
                <a:chExt cx="1610359" cy="701956"/>
              </a:xfrm>
            </p:grpSpPr>
            <p:grpSp>
              <p:nvGrpSpPr>
                <p:cNvPr id="15" name="Group 17">
                  <a:extLst>
                    <a:ext uri="{FF2B5EF4-FFF2-40B4-BE49-F238E27FC236}">
                      <a16:creationId xmlns:a16="http://schemas.microsoft.com/office/drawing/2014/main" id="{FC932D3C-EB1A-41E8-BF97-EFB320110450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619125" cy="685800"/>
                  <a:chOff x="0" y="0"/>
                  <a:chExt cx="514350" cy="771525"/>
                </a:xfrm>
              </p:grpSpPr>
              <p:grpSp>
                <p:nvGrpSpPr>
                  <p:cNvPr id="17" name="Group 16">
                    <a:extLst>
                      <a:ext uri="{FF2B5EF4-FFF2-40B4-BE49-F238E27FC236}">
                        <a16:creationId xmlns:a16="http://schemas.microsoft.com/office/drawing/2014/main" id="{0C5B553C-74E6-4759-95AF-E2174951D48F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514350" cy="771525"/>
                    <a:chOff x="0" y="0"/>
                    <a:chExt cx="514350" cy="771525"/>
                  </a:xfrm>
                </p:grpSpPr>
                <p:sp>
                  <p:nvSpPr>
                    <p:cNvPr id="19" name="Oval 11">
                      <a:extLst>
                        <a:ext uri="{FF2B5EF4-FFF2-40B4-BE49-F238E27FC236}">
                          <a16:creationId xmlns:a16="http://schemas.microsoft.com/office/drawing/2014/main" id="{78417B52-B03D-41EE-A8C0-80B67D765FB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0"/>
                      <a:ext cx="514350" cy="771525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2"/>
                    </a:lnRef>
                    <a:fillRef idx="1">
                      <a:schemeClr val="lt1"/>
                    </a:fillRef>
                    <a:effectRef idx="0">
                      <a:schemeClr val="accent2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hr-HR"/>
                    </a:p>
                  </p:txBody>
                </p:sp>
                <p:sp>
                  <p:nvSpPr>
                    <p:cNvPr id="20" name="Oval 12">
                      <a:extLst>
                        <a:ext uri="{FF2B5EF4-FFF2-40B4-BE49-F238E27FC236}">
                          <a16:creationId xmlns:a16="http://schemas.microsoft.com/office/drawing/2014/main" id="{2797B605-3008-48E7-AEFC-C897DE6BC9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8125" y="180975"/>
                      <a:ext cx="47625" cy="762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2">
                        <a:shade val="50000"/>
                      </a:schemeClr>
                    </a:lnRef>
                    <a:fillRef idx="1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hr-HR"/>
                    </a:p>
                  </p:txBody>
                </p:sp>
                <p:sp>
                  <p:nvSpPr>
                    <p:cNvPr id="21" name="Oval 13">
                      <a:extLst>
                        <a:ext uri="{FF2B5EF4-FFF2-40B4-BE49-F238E27FC236}">
                          <a16:creationId xmlns:a16="http://schemas.microsoft.com/office/drawing/2014/main" id="{39760F79-D540-4248-B481-E9F9EA30523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38125" y="390525"/>
                      <a:ext cx="47625" cy="762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2">
                        <a:shade val="50000"/>
                      </a:schemeClr>
                    </a:lnRef>
                    <a:fillRef idx="1">
                      <a:schemeClr val="accent2"/>
                    </a:fillRef>
                    <a:effectRef idx="0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hr-HR"/>
                    </a:p>
                  </p:txBody>
                </p:sp>
              </p:grpSp>
              <p:sp>
                <p:nvSpPr>
                  <p:cNvPr id="18" name="Oval 14">
                    <a:extLst>
                      <a:ext uri="{FF2B5EF4-FFF2-40B4-BE49-F238E27FC236}">
                        <a16:creationId xmlns:a16="http://schemas.microsoft.com/office/drawing/2014/main" id="{36D56027-3CAB-4B22-81E2-624A0B516625}"/>
                      </a:ext>
                    </a:extLst>
                  </p:cNvPr>
                  <p:cNvSpPr/>
                  <p:nvPr/>
                </p:nvSpPr>
                <p:spPr>
                  <a:xfrm>
                    <a:off x="228600" y="571500"/>
                    <a:ext cx="47625" cy="76200"/>
                  </a:xfrm>
                  <a:prstGeom prst="ellipse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hr-HR"/>
                  </a:p>
                </p:txBody>
              </p:sp>
            </p:grpSp>
            <p:sp>
              <p:nvSpPr>
                <p:cNvPr id="16" name="Text Box 2">
                  <a:extLst>
                    <a:ext uri="{FF2B5EF4-FFF2-40B4-BE49-F238E27FC236}">
                      <a16:creationId xmlns:a16="http://schemas.microsoft.com/office/drawing/2014/main" id="{07E03B85-AB11-4C39-B8C7-E0A4B9631E8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3900" y="66675"/>
                  <a:ext cx="886459" cy="63528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hr-HR" sz="1600" dirty="0" err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Boat</a:t>
                  </a:r>
                  <a:r>
                    <a:rPr lang="hr-HR" sz="16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A</a:t>
                  </a:r>
                  <a:br>
                    <a:rPr lang="hr-HR" sz="16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hr-HR" sz="1600" dirty="0" err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Boat</a:t>
                  </a:r>
                  <a:r>
                    <a:rPr lang="hr-HR" sz="16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B</a:t>
                  </a:r>
                  <a:br>
                    <a:rPr lang="hr-HR" sz="16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</a:br>
                  <a:r>
                    <a:rPr lang="hr-HR" sz="1600" dirty="0" err="1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Boat</a:t>
                  </a:r>
                  <a:r>
                    <a:rPr lang="hr-HR" sz="1600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C</a:t>
                  </a:r>
                </a:p>
              </p:txBody>
            </p:sp>
          </p:grpSp>
          <p:grpSp>
            <p:nvGrpSpPr>
              <p:cNvPr id="11" name="Group 30">
                <a:extLst>
                  <a:ext uri="{FF2B5EF4-FFF2-40B4-BE49-F238E27FC236}">
                    <a16:creationId xmlns:a16="http://schemas.microsoft.com/office/drawing/2014/main" id="{368B9A2D-0172-403C-958C-8A5E7BE57EE7}"/>
                  </a:ext>
                </a:extLst>
              </p:cNvPr>
              <p:cNvGrpSpPr/>
              <p:nvPr/>
            </p:nvGrpSpPr>
            <p:grpSpPr>
              <a:xfrm>
                <a:off x="1533525" y="276225"/>
                <a:ext cx="1646555" cy="956945"/>
                <a:chOff x="0" y="-161925"/>
                <a:chExt cx="1646555" cy="956945"/>
              </a:xfrm>
            </p:grpSpPr>
            <p:cxnSp>
              <p:nvCxnSpPr>
                <p:cNvPr id="12" name="Straight Arrow Connector 27">
                  <a:extLst>
                    <a:ext uri="{FF2B5EF4-FFF2-40B4-BE49-F238E27FC236}">
                      <a16:creationId xmlns:a16="http://schemas.microsoft.com/office/drawing/2014/main" id="{93CEBF0D-06EC-4252-A930-D0BC6900A330}"/>
                    </a:ext>
                  </a:extLst>
                </p:cNvPr>
                <p:cNvCxnSpPr/>
                <p:nvPr/>
              </p:nvCxnSpPr>
              <p:spPr>
                <a:xfrm>
                  <a:off x="12406" y="-161925"/>
                  <a:ext cx="1634149" cy="495300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28">
                  <a:extLst>
                    <a:ext uri="{FF2B5EF4-FFF2-40B4-BE49-F238E27FC236}">
                      <a16:creationId xmlns:a16="http://schemas.microsoft.com/office/drawing/2014/main" id="{E9FCD913-F3BC-42A6-AE15-81B783FF3B2C}"/>
                    </a:ext>
                  </a:extLst>
                </p:cNvPr>
                <p:cNvCxnSpPr/>
                <p:nvPr/>
              </p:nvCxnSpPr>
              <p:spPr>
                <a:xfrm>
                  <a:off x="12406" y="122767"/>
                  <a:ext cx="1606844" cy="53037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29">
                  <a:extLst>
                    <a:ext uri="{FF2B5EF4-FFF2-40B4-BE49-F238E27FC236}">
                      <a16:creationId xmlns:a16="http://schemas.microsoft.com/office/drawing/2014/main" id="{9E06BF52-33B2-4A17-A3A4-AEF40B1F7043}"/>
                    </a:ext>
                  </a:extLst>
                </p:cNvPr>
                <p:cNvCxnSpPr/>
                <p:nvPr/>
              </p:nvCxnSpPr>
              <p:spPr>
                <a:xfrm flipV="1">
                  <a:off x="0" y="352425"/>
                  <a:ext cx="1619250" cy="442595"/>
                </a:xfrm>
                <a:prstGeom prst="straightConnector1">
                  <a:avLst/>
                </a:prstGeom>
                <a:ln w="1905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id="{3C9991B9-C636-46E3-BAC8-C1B2FF98A8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3361" y="832514"/>
              <a:ext cx="242570" cy="3225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hr-HR" sz="1050">
                  <a:solidFill>
                    <a:srgbClr val="333333"/>
                  </a:solidFill>
                  <a:effectLst/>
                  <a:latin typeface="Tahoma" panose="020B060403050404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⁝</a:t>
              </a:r>
              <a:endParaRPr lang="hr-H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410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/>
              <a:t>The GPS system receives messages about the coordinates of the Nautilus ship every hour during the four-hour voyage</a:t>
            </a:r>
            <a:r>
              <a:rPr lang="hr-HR" dirty="0"/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last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voyage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ship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given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table: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6</a:t>
            </a:r>
          </a:p>
        </p:txBody>
      </p:sp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1FAF8C69-7034-44C6-82BE-AC56488925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825375"/>
              </p:ext>
            </p:extLst>
          </p:nvPr>
        </p:nvGraphicFramePr>
        <p:xfrm>
          <a:off x="2561807" y="3561346"/>
          <a:ext cx="6630319" cy="2196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8263">
                  <a:extLst>
                    <a:ext uri="{9D8B030D-6E8A-4147-A177-3AD203B41FA5}">
                      <a16:colId xmlns:a16="http://schemas.microsoft.com/office/drawing/2014/main" val="2506619537"/>
                    </a:ext>
                  </a:extLst>
                </a:gridCol>
                <a:gridCol w="2719821">
                  <a:extLst>
                    <a:ext uri="{9D8B030D-6E8A-4147-A177-3AD203B41FA5}">
                      <a16:colId xmlns:a16="http://schemas.microsoft.com/office/drawing/2014/main" val="1011800879"/>
                    </a:ext>
                  </a:extLst>
                </a:gridCol>
                <a:gridCol w="2502235">
                  <a:extLst>
                    <a:ext uri="{9D8B030D-6E8A-4147-A177-3AD203B41FA5}">
                      <a16:colId xmlns:a16="http://schemas.microsoft.com/office/drawing/2014/main" val="351946009"/>
                    </a:ext>
                  </a:extLst>
                </a:gridCol>
              </a:tblGrid>
              <a:tr h="5904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Time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X coordinate (Northern latitude)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Y coordinate</a:t>
                      </a:r>
                      <a:br>
                        <a:rPr lang="en-US" sz="2000">
                          <a:effectLst/>
                        </a:rPr>
                      </a:br>
                      <a:r>
                        <a:rPr lang="en-US" sz="2000">
                          <a:effectLst/>
                        </a:rPr>
                        <a:t>(Eastern longitude)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121109"/>
                  </a:ext>
                </a:extLst>
              </a:tr>
              <a:tr h="2885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12:00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44.52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14.51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1886035"/>
                  </a:ext>
                </a:extLst>
              </a:tr>
              <a:tr h="2885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13:00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44.52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14.62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3826452"/>
                  </a:ext>
                </a:extLst>
              </a:tr>
              <a:tr h="2885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14:00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44.52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14.69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9321064"/>
                  </a:ext>
                </a:extLst>
              </a:tr>
              <a:tr h="2885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15:00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44.52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14.81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2782569"/>
                  </a:ext>
                </a:extLst>
              </a:tr>
              <a:tr h="2885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16:00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44.52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14.89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8317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820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>
            <a:extLst>
              <a:ext uri="{FF2B5EF4-FFF2-40B4-BE49-F238E27FC236}">
                <a16:creationId xmlns:a16="http://schemas.microsoft.com/office/drawing/2014/main" id="{D82C6CCE-320F-47C3-9863-9C81205DA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6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596F9F26-35BF-4D90-9E1B-A81613F8414E}"/>
              </a:ext>
            </a:extLst>
          </p:cNvPr>
          <p:cNvSpPr txBox="1"/>
          <p:nvPr/>
        </p:nvSpPr>
        <p:spPr>
          <a:xfrm>
            <a:off x="838200" y="2213811"/>
            <a:ext cx="10186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hlinkClick r:id="rId2"/>
              </a:rPr>
              <a:t>https://www.geogebra.org/m/shtqu5kq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392011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arenR"/>
            </a:pPr>
            <a:r>
              <a:rPr lang="en-GB" dirty="0"/>
              <a:t>In which direction did the ship move? What was its course</a:t>
            </a:r>
            <a:r>
              <a:rPr lang="hr-HR" dirty="0"/>
              <a:t>?</a:t>
            </a: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Rovenska</a:t>
            </a:r>
            <a:r>
              <a:rPr lang="hr-HR" dirty="0"/>
              <a:t> Nova to Novalja</a:t>
            </a:r>
          </a:p>
          <a:p>
            <a:pPr marL="514350" indent="-5143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arenR" startAt="2"/>
            </a:pPr>
            <a:r>
              <a:rPr lang="en-GB" dirty="0"/>
              <a:t>If we know that the total length of the voyage was 24 km, what was the average speed of the ship</a:t>
            </a:r>
            <a:r>
              <a:rPr lang="hr-HR" dirty="0"/>
              <a:t>?</a:t>
            </a: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hr-HR" dirty="0"/>
              <a:t>6 km/h</a:t>
            </a:r>
          </a:p>
          <a:p>
            <a:pPr marL="514350" indent="-51435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+mj-lt"/>
              <a:buAutoNum type="alphaLcParenR" startAt="3"/>
            </a:pPr>
            <a:r>
              <a:rPr lang="en-GB" dirty="0"/>
              <a:t>Did the ship have a steady speed during the voyage?</a:t>
            </a:r>
            <a:endParaRPr lang="hr-HR" dirty="0"/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hr-HR" dirty="0"/>
              <a:t>No.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8604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lphaLcParenR" startAt="4"/>
            </a:pPr>
            <a:r>
              <a:rPr lang="en-GB" dirty="0"/>
              <a:t>When did the ship go the fastest and when the slowest</a:t>
            </a:r>
            <a:r>
              <a:rPr lang="hr-HR" dirty="0"/>
              <a:t>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/>
              <a:t>T</a:t>
            </a:r>
            <a:r>
              <a:rPr lang="en-GB" dirty="0"/>
              <a:t>he fastest </a:t>
            </a:r>
            <a:r>
              <a:rPr lang="hr-HR" dirty="0"/>
              <a:t>interval 14:00 – 15:00; </a:t>
            </a:r>
            <a:r>
              <a:rPr lang="en-GB" dirty="0"/>
              <a:t>the slowest</a:t>
            </a:r>
            <a:r>
              <a:rPr lang="hr-HR" dirty="0"/>
              <a:t> 13:00 – 14:00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lphaLcParenR" startAt="5"/>
            </a:pPr>
            <a:r>
              <a:rPr lang="en-GB" dirty="0"/>
              <a:t>Determine the speed of the ship in each of the intervals</a:t>
            </a:r>
            <a:r>
              <a:rPr lang="hr-HR" dirty="0"/>
              <a:t>.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32535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6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6086022E-0FDE-4ABC-BF93-F3FFF7097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412810"/>
              </p:ext>
            </p:extLst>
          </p:nvPr>
        </p:nvGraphicFramePr>
        <p:xfrm>
          <a:off x="1803918" y="2099762"/>
          <a:ext cx="8584164" cy="2989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1886">
                  <a:extLst>
                    <a:ext uri="{9D8B030D-6E8A-4147-A177-3AD203B41FA5}">
                      <a16:colId xmlns:a16="http://schemas.microsoft.com/office/drawing/2014/main" val="476145223"/>
                    </a:ext>
                  </a:extLst>
                </a:gridCol>
                <a:gridCol w="2260187">
                  <a:extLst>
                    <a:ext uri="{9D8B030D-6E8A-4147-A177-3AD203B41FA5}">
                      <a16:colId xmlns:a16="http://schemas.microsoft.com/office/drawing/2014/main" val="3570015844"/>
                    </a:ext>
                  </a:extLst>
                </a:gridCol>
                <a:gridCol w="2257345">
                  <a:extLst>
                    <a:ext uri="{9D8B030D-6E8A-4147-A177-3AD203B41FA5}">
                      <a16:colId xmlns:a16="http://schemas.microsoft.com/office/drawing/2014/main" val="3138800692"/>
                    </a:ext>
                  </a:extLst>
                </a:gridCol>
                <a:gridCol w="1944746">
                  <a:extLst>
                    <a:ext uri="{9D8B030D-6E8A-4147-A177-3AD203B41FA5}">
                      <a16:colId xmlns:a16="http://schemas.microsoft.com/office/drawing/2014/main" val="3485528163"/>
                    </a:ext>
                  </a:extLst>
                </a:gridCol>
              </a:tblGrid>
              <a:tr h="9559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Time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∆Y coordinate (longitude)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∆Y coordinate (km)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v (km/h)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0581965"/>
                  </a:ext>
                </a:extLst>
              </a:tr>
              <a:tr h="50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12:00 – 13:00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0.11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6.95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6.95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4224474"/>
                  </a:ext>
                </a:extLst>
              </a:tr>
              <a:tr h="50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13:00 – 14:00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0.07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4.42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4.42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7808058"/>
                  </a:ext>
                </a:extLst>
              </a:tr>
              <a:tr h="50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14:00 – 15:00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0.12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7.58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7.58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2654129"/>
                  </a:ext>
                </a:extLst>
              </a:tr>
              <a:tr h="508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15:00 – 16:00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0.08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>
                          <a:effectLst/>
                        </a:rPr>
                        <a:t>5.05</a:t>
                      </a:r>
                      <a:endParaRPr lang="hr-H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800" dirty="0">
                          <a:effectLst/>
                        </a:rPr>
                        <a:t>5.05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4387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4781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arenR" startAt="6"/>
                </a:pPr>
                <a:r>
                  <a:rPr lang="en-GB" dirty="0"/>
                  <a:t>Try to determine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dirty="0"/>
                  <a:t> coordinate of the ship in each time interval </a:t>
                </a:r>
                <a:r>
                  <a:rPr lang="hr-HR" dirty="0" err="1"/>
                  <a:t>if</a:t>
                </a:r>
                <a:r>
                  <a:rPr lang="en-GB" dirty="0"/>
                  <a:t> the ship </a:t>
                </a:r>
                <a:r>
                  <a:rPr lang="hr-HR" dirty="0" err="1"/>
                  <a:t>moved</a:t>
                </a:r>
                <a:r>
                  <a:rPr lang="hr-HR"/>
                  <a:t> </a:t>
                </a:r>
                <a:r>
                  <a:rPr lang="en-GB"/>
                  <a:t>at </a:t>
                </a:r>
                <a:r>
                  <a:rPr lang="en-GB" dirty="0"/>
                  <a:t>a constant velocity of 6 km/h</a:t>
                </a:r>
                <a:r>
                  <a:rPr lang="hr-HR" dirty="0"/>
                  <a:t>.</a:t>
                </a:r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38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1717383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6</a:t>
            </a: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77C4E016-D2F0-4585-AF7C-AD7289834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250465"/>
              </p:ext>
            </p:extLst>
          </p:nvPr>
        </p:nvGraphicFramePr>
        <p:xfrm>
          <a:off x="1407695" y="1690689"/>
          <a:ext cx="9480883" cy="3723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8941">
                  <a:extLst>
                    <a:ext uri="{9D8B030D-6E8A-4147-A177-3AD203B41FA5}">
                      <a16:colId xmlns:a16="http://schemas.microsoft.com/office/drawing/2014/main" val="1337844920"/>
                    </a:ext>
                  </a:extLst>
                </a:gridCol>
                <a:gridCol w="3203964">
                  <a:extLst>
                    <a:ext uri="{9D8B030D-6E8A-4147-A177-3AD203B41FA5}">
                      <a16:colId xmlns:a16="http://schemas.microsoft.com/office/drawing/2014/main" val="2776516764"/>
                    </a:ext>
                  </a:extLst>
                </a:gridCol>
                <a:gridCol w="4617978">
                  <a:extLst>
                    <a:ext uri="{9D8B030D-6E8A-4147-A177-3AD203B41FA5}">
                      <a16:colId xmlns:a16="http://schemas.microsoft.com/office/drawing/2014/main" val="1982576352"/>
                    </a:ext>
                  </a:extLst>
                </a:gridCol>
              </a:tblGrid>
              <a:tr h="14230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Time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Y coordinate (Eastern longitude) (real values)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Y coordinate (Eastern longitude) (with constant velocity 6/km/h)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578947"/>
                  </a:ext>
                </a:extLst>
              </a:tr>
              <a:tr h="46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12:00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14.51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14.51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8986541"/>
                  </a:ext>
                </a:extLst>
              </a:tr>
              <a:tr h="46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13:00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14.62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14.605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8456228"/>
                  </a:ext>
                </a:extLst>
              </a:tr>
              <a:tr h="46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14:00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14.69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14.70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7394917"/>
                  </a:ext>
                </a:extLst>
              </a:tr>
              <a:tr h="46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15:00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14.81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14.795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790550"/>
                  </a:ext>
                </a:extLst>
              </a:tr>
              <a:tr h="4601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16:00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effectLst/>
                        </a:rPr>
                        <a:t>14.89</a:t>
                      </a:r>
                      <a:endParaRPr lang="hr-H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dirty="0">
                          <a:effectLst/>
                        </a:rPr>
                        <a:t>14.89</a:t>
                      </a:r>
                      <a:endParaRPr lang="hr-H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2495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079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lphaLcParenR" startAt="7"/>
                </a:pPr>
                <a:r>
                  <a:rPr lang="en-GB" dirty="0"/>
                  <a:t>If 1 knot = 1.85 km/h, what was the average velocity of the ship in knots</a:t>
                </a:r>
                <a:endParaRPr lang="hr-HR" dirty="0"/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hr-HR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hr-HR">
                              <a:latin typeface="Cambria Math" panose="02040503050406030204" pitchFamily="18" charset="0"/>
                            </a:rPr>
                            <m:t>1.85</m:t>
                          </m:r>
                        </m:den>
                      </m:f>
                      <m:r>
                        <a:rPr lang="hr-HR">
                          <a:latin typeface="Cambria Math" panose="02040503050406030204" pitchFamily="18" charset="0"/>
                        </a:rPr>
                        <m:t>=3.24 </m:t>
                      </m:r>
                      <m:r>
                        <m:rPr>
                          <m:sty m:val="p"/>
                        </m:rPr>
                        <a:rPr lang="hr-HR">
                          <a:latin typeface="Cambria Math" panose="02040503050406030204" pitchFamily="18" charset="0"/>
                        </a:rPr>
                        <m:t>knots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07000"/>
                  </a:lnSpc>
                  <a:spcAft>
                    <a:spcPts val="800"/>
                  </a:spcAft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38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167633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u="sng" dirty="0">
                <a:hlinkClick r:id="rId2"/>
              </a:rPr>
              <a:t>https://phet.colorado.edu/sims/html/under-pressure/latest/under-pressure_en.html</a:t>
            </a:r>
            <a:endParaRPr lang="hr-HR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hr-HR" dirty="0"/>
              <a:t>1) P</a:t>
            </a:r>
            <a:r>
              <a:rPr lang="en-US" dirty="0"/>
              <a:t>ick the first model (one </a:t>
            </a:r>
            <a:r>
              <a:rPr lang="en-US" dirty="0" err="1"/>
              <a:t>fosset</a:t>
            </a:r>
            <a:r>
              <a:rPr lang="en-US" dirty="0"/>
              <a:t> and one pool). </a:t>
            </a:r>
            <a:br>
              <a:rPr lang="en-US" dirty="0"/>
            </a:br>
            <a:r>
              <a:rPr lang="en-US" dirty="0"/>
              <a:t>2) In the upper right corner tick the grid option (as to measure the water depth)</a:t>
            </a:r>
            <a:br>
              <a:rPr lang="en-US" dirty="0"/>
            </a:br>
            <a:r>
              <a:rPr lang="en-US" dirty="0"/>
              <a:t>3) Pour water into the pool to the brim </a:t>
            </a:r>
            <a:br>
              <a:rPr lang="en-US" dirty="0"/>
            </a:br>
            <a:r>
              <a:rPr lang="en-US" dirty="0"/>
              <a:t>4) Drag and drop the barometer to measure the pressure above the pool and in the pool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7 – </a:t>
            </a:r>
            <a:r>
              <a:rPr lang="hr-HR" dirty="0" err="1"/>
              <a:t>hydrostatic</a:t>
            </a:r>
            <a:r>
              <a:rPr lang="hr-HR" dirty="0"/>
              <a:t> </a:t>
            </a:r>
            <a:r>
              <a:rPr lang="hr-HR" dirty="0" err="1"/>
              <a:t>pressure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733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What</a:t>
            </a:r>
            <a:r>
              <a:rPr lang="hr-HR" sz="5400" dirty="0">
                <a:effectLst/>
              </a:rPr>
              <a:t> is a </a:t>
            </a:r>
            <a:r>
              <a:rPr lang="hr-HR" sz="5400" dirty="0" err="1">
                <a:effectLst/>
              </a:rPr>
              <a:t>function</a:t>
            </a:r>
            <a:r>
              <a:rPr lang="hr-HR" sz="5400" dirty="0">
                <a:effectLst/>
              </a:rPr>
              <a:t>?</a:t>
            </a:r>
            <a:br>
              <a:rPr lang="hr-HR" sz="5400" dirty="0">
                <a:effectLst/>
              </a:rPr>
            </a:b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8FEA838-FCAD-4FAC-BD34-0FBAF11FB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577" y="2153737"/>
            <a:ext cx="7928846" cy="314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5759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lphaLcParenR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When the depth increases, the pressure </a:t>
            </a:r>
            <a:endParaRPr lang="hr-H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increases</a:t>
            </a: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What is the atmospheric pressure (the pressure at 0 m, in pool level)?</a:t>
            </a: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r-HR" dirty="0"/>
              <a:t>101 325 Pa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7 – </a:t>
            </a:r>
            <a:r>
              <a:rPr lang="hr-HR" dirty="0" err="1"/>
              <a:t>hydrostatic</a:t>
            </a:r>
            <a:r>
              <a:rPr lang="hr-HR" dirty="0"/>
              <a:t> </a:t>
            </a:r>
            <a:r>
              <a:rPr lang="hr-HR" dirty="0" err="1"/>
              <a:t>pressure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71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lphaLcParenR" startAt="3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Fill out the table and s</a:t>
            </a:r>
            <a:r>
              <a:rPr lang="hr-H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ke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tch </a:t>
            </a:r>
            <a:r>
              <a:rPr lang="hr-H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grap</a:t>
            </a:r>
            <a:r>
              <a:rPr lang="hr-H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AutoNum type="alphaLcParenR" startAt="3"/>
            </a:pPr>
            <a:endParaRPr lang="hr-HR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7 – </a:t>
            </a:r>
            <a:r>
              <a:rPr lang="hr-HR" dirty="0" err="1"/>
              <a:t>hydrostatic</a:t>
            </a:r>
            <a:r>
              <a:rPr lang="hr-HR" dirty="0"/>
              <a:t> </a:t>
            </a:r>
            <a:r>
              <a:rPr lang="hr-HR" dirty="0" err="1"/>
              <a:t>pressure</a:t>
            </a:r>
            <a:endParaRPr lang="hr-HR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B6F4639B-53F3-4456-903E-A7AE16F90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337216"/>
              </p:ext>
            </p:extLst>
          </p:nvPr>
        </p:nvGraphicFramePr>
        <p:xfrm>
          <a:off x="966119" y="2877390"/>
          <a:ext cx="6264860" cy="2726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8470">
                  <a:extLst>
                    <a:ext uri="{9D8B030D-6E8A-4147-A177-3AD203B41FA5}">
                      <a16:colId xmlns:a16="http://schemas.microsoft.com/office/drawing/2014/main" val="1955595838"/>
                    </a:ext>
                  </a:extLst>
                </a:gridCol>
                <a:gridCol w="3136390">
                  <a:extLst>
                    <a:ext uri="{9D8B030D-6E8A-4147-A177-3AD203B41FA5}">
                      <a16:colId xmlns:a16="http://schemas.microsoft.com/office/drawing/2014/main" val="3068246924"/>
                    </a:ext>
                  </a:extLst>
                </a:gridCol>
              </a:tblGrid>
              <a:tr h="545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dirty="0">
                          <a:effectLst/>
                        </a:rPr>
                        <a:t>Water depth (</a:t>
                      </a:r>
                      <a:r>
                        <a:rPr lang="hr-HR" sz="2600" dirty="0">
                          <a:effectLst/>
                        </a:rPr>
                        <a:t>m</a:t>
                      </a:r>
                      <a:r>
                        <a:rPr lang="en-US" sz="2600" dirty="0">
                          <a:effectLst/>
                        </a:rPr>
                        <a:t>)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dirty="0">
                          <a:effectLst/>
                        </a:rPr>
                        <a:t>Water pressure (</a:t>
                      </a:r>
                      <a:r>
                        <a:rPr lang="hr-HR" sz="2600" dirty="0" err="1">
                          <a:effectLst/>
                        </a:rPr>
                        <a:t>kPa</a:t>
                      </a:r>
                      <a:r>
                        <a:rPr lang="en-US" sz="2600" dirty="0">
                          <a:effectLst/>
                        </a:rPr>
                        <a:t>)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4973304"/>
                  </a:ext>
                </a:extLst>
              </a:tr>
              <a:tr h="545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>
                          <a:effectLst/>
                        </a:rPr>
                        <a:t>0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dirty="0">
                          <a:effectLst/>
                        </a:rPr>
                        <a:t>101</a:t>
                      </a:r>
                      <a:r>
                        <a:rPr lang="hr-HR" sz="2600" dirty="0">
                          <a:effectLst/>
                        </a:rPr>
                        <a:t>.</a:t>
                      </a:r>
                      <a:r>
                        <a:rPr lang="en-US" sz="2600" dirty="0">
                          <a:effectLst/>
                        </a:rPr>
                        <a:t>32</a:t>
                      </a:r>
                      <a:r>
                        <a:rPr lang="hr-HR" sz="2600" dirty="0">
                          <a:effectLst/>
                        </a:rPr>
                        <a:t>5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903169"/>
                  </a:ext>
                </a:extLst>
              </a:tr>
              <a:tr h="545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dirty="0">
                          <a:effectLst/>
                        </a:rPr>
                        <a:t>1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dirty="0">
                          <a:effectLst/>
                        </a:rPr>
                        <a:t>111</a:t>
                      </a:r>
                      <a:r>
                        <a:rPr lang="hr-HR" sz="2600" dirty="0">
                          <a:effectLst/>
                        </a:rPr>
                        <a:t>.</a:t>
                      </a:r>
                      <a:r>
                        <a:rPr lang="en-US" sz="2600" dirty="0">
                          <a:effectLst/>
                        </a:rPr>
                        <a:t>12</a:t>
                      </a:r>
                      <a:r>
                        <a:rPr lang="hr-HR" sz="2600" dirty="0">
                          <a:effectLst/>
                        </a:rPr>
                        <a:t>5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0115286"/>
                  </a:ext>
                </a:extLst>
              </a:tr>
              <a:tr h="545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>
                          <a:effectLst/>
                        </a:rPr>
                        <a:t>2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dirty="0">
                          <a:effectLst/>
                        </a:rPr>
                        <a:t>120</a:t>
                      </a:r>
                      <a:r>
                        <a:rPr lang="hr-HR" sz="2600" dirty="0">
                          <a:effectLst/>
                        </a:rPr>
                        <a:t>.</a:t>
                      </a:r>
                      <a:r>
                        <a:rPr lang="en-US" sz="2600" dirty="0">
                          <a:effectLst/>
                        </a:rPr>
                        <a:t>92</a:t>
                      </a:r>
                      <a:r>
                        <a:rPr lang="hr-HR" sz="2600" dirty="0">
                          <a:effectLst/>
                        </a:rPr>
                        <a:t>5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8459172"/>
                  </a:ext>
                </a:extLst>
              </a:tr>
              <a:tr h="5452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>
                          <a:effectLst/>
                        </a:rPr>
                        <a:t>3</a:t>
                      </a:r>
                      <a:endParaRPr lang="hr-HR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dirty="0">
                          <a:effectLst/>
                        </a:rPr>
                        <a:t>130</a:t>
                      </a:r>
                      <a:r>
                        <a:rPr lang="hr-HR" sz="2600" dirty="0">
                          <a:effectLst/>
                        </a:rPr>
                        <a:t>.</a:t>
                      </a:r>
                      <a:r>
                        <a:rPr lang="en-US" sz="2600" dirty="0">
                          <a:effectLst/>
                        </a:rPr>
                        <a:t>72</a:t>
                      </a:r>
                      <a:r>
                        <a:rPr lang="hr-HR" sz="2600" dirty="0">
                          <a:effectLst/>
                        </a:rPr>
                        <a:t>5</a:t>
                      </a:r>
                      <a:endParaRPr lang="hr-HR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2156386"/>
                  </a:ext>
                </a:extLst>
              </a:tr>
            </a:tbl>
          </a:graphicData>
        </a:graphic>
      </p:graphicFrame>
      <p:pic>
        <p:nvPicPr>
          <p:cNvPr id="5" name="Picture 14">
            <a:extLst>
              <a:ext uri="{FF2B5EF4-FFF2-40B4-BE49-F238E27FC236}">
                <a16:creationId xmlns:a16="http://schemas.microsoft.com/office/drawing/2014/main" id="{20EBD5B4-78D6-40F5-95FE-53F101CD80D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940842" y="3109160"/>
            <a:ext cx="3412958" cy="272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42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lnSpc>
                    <a:spcPct val="120000"/>
                  </a:lnSpc>
                  <a:spcBef>
                    <a:spcPts val="0"/>
                  </a:spcBef>
                  <a:buFont typeface="+mj-lt"/>
                  <a:buAutoNum type="alphaLcParenR" startAt="4"/>
                </a:pP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What can you notice about the points? Is there a pattern?</a:t>
                </a:r>
                <a:endParaRPr lang="hr-HR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hr-HR" dirty="0" err="1">
                    <a:latin typeface="Calibri" panose="020F0502020204030204" pitchFamily="34" charset="0"/>
                  </a:rPr>
                  <a:t>Yes</a:t>
                </a:r>
                <a:r>
                  <a:rPr lang="hr-HR" dirty="0">
                    <a:latin typeface="Calibri" panose="020F0502020204030204" pitchFamily="34" charset="0"/>
                  </a:rPr>
                  <a:t>, </a:t>
                </a:r>
                <a:r>
                  <a:rPr lang="hr-HR" dirty="0" err="1">
                    <a:latin typeface="Calibri" panose="020F0502020204030204" pitchFamily="34" charset="0"/>
                  </a:rPr>
                  <a:t>there</a:t>
                </a:r>
                <a:r>
                  <a:rPr lang="hr-HR" dirty="0">
                    <a:latin typeface="Calibri" panose="020F0502020204030204" pitchFamily="34" charset="0"/>
                  </a:rPr>
                  <a:t> </a:t>
                </a:r>
                <a:r>
                  <a:rPr lang="hr-HR" dirty="0" err="1">
                    <a:latin typeface="Calibri" panose="020F0502020204030204" pitchFamily="34" charset="0"/>
                  </a:rPr>
                  <a:t>is</a:t>
                </a:r>
                <a:r>
                  <a:rPr lang="hr-HR" dirty="0">
                    <a:latin typeface="Calibri" panose="020F0502020204030204" pitchFamily="34" charset="0"/>
                  </a:rPr>
                  <a:t> a </a:t>
                </a:r>
                <a:r>
                  <a:rPr lang="hr-HR" dirty="0" err="1">
                    <a:latin typeface="Calibri" panose="020F0502020204030204" pitchFamily="34" charset="0"/>
                  </a:rPr>
                  <a:t>linear</a:t>
                </a:r>
                <a:r>
                  <a:rPr lang="hr-HR" dirty="0">
                    <a:latin typeface="Calibri" panose="020F0502020204030204" pitchFamily="34" charset="0"/>
                  </a:rPr>
                  <a:t> </a:t>
                </a:r>
                <a:r>
                  <a:rPr lang="hr-HR" dirty="0" err="1">
                    <a:latin typeface="Calibri" panose="020F0502020204030204" pitchFamily="34" charset="0"/>
                  </a:rPr>
                  <a:t>relation</a:t>
                </a:r>
                <a:r>
                  <a:rPr lang="hr-HR" dirty="0">
                    <a:latin typeface="Calibri" panose="020F0502020204030204" pitchFamily="34" charset="0"/>
                  </a:rPr>
                  <a:t>.</a:t>
                </a:r>
              </a:p>
              <a:p>
                <a:pPr marL="514350" indent="-514350">
                  <a:lnSpc>
                    <a:spcPct val="120000"/>
                  </a:lnSpc>
                  <a:spcBef>
                    <a:spcPts val="0"/>
                  </a:spcBef>
                  <a:buFont typeface="+mj-lt"/>
                  <a:buAutoNum type="alphaLcParenR" startAt="5"/>
                </a:pPr>
                <a:r>
                  <a:rPr lang="en-U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The hydrostatic pressure formula is:</a:t>
                </a:r>
                <a:endParaRPr lang="hr-HR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endParaRPr lang="hr-HR" i="1" dirty="0">
                  <a:effectLst/>
                  <a:latin typeface="Calibri" panose="020F0502020204030204" pitchFamily="34" charset="0"/>
                  <a:ea typeface="SimSun" panose="02010600030101010101" pitchFamily="2" charset="-122"/>
                  <a:cs typeface="Calibri Light" panose="020F0302020204030204" pitchFamily="34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h𝑦𝑑</m:t>
                          </m:r>
                        </m:sub>
                      </m:sSub>
                      <m:d>
                        <m:dPr>
                          <m:ctrlPr>
                            <a:rPr lang="hr-HR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h</m:t>
                          </m:r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𝑎𝑡𝑚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+</m:t>
                      </m:r>
                      <m:r>
                        <a:rPr lang="hr-HR" b="0" i="1" smtClean="0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𝑐</m:t>
                      </m:r>
                      <m:r>
                        <a:rPr lang="hr-HR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 Light" panose="020F0302020204030204" pitchFamily="34" charset="0"/>
                        </a:rPr>
                        <m:t>∙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h</m:t>
                      </m:r>
                    </m:oMath>
                  </m:oMathPara>
                </a14:m>
                <a:endParaRPr lang="hr-HR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h𝑦𝑑</m:t>
                          </m:r>
                        </m:sub>
                      </m:sSub>
                      <m:d>
                        <m:dPr>
                          <m:ctrlPr>
                            <a:rPr lang="hr-HR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</m:ctrlPr>
                        </m:d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h</m:t>
                          </m:r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hr-HR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𝑎𝑡𝑚</m:t>
                          </m:r>
                        </m:sub>
                      </m:sSub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+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𝜌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𝑔h</m:t>
                      </m:r>
                    </m:oMath>
                  </m:oMathPara>
                </a14:m>
                <a:endParaRPr lang="hr-HR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endParaRPr lang="hr-HR" sz="40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7 – </a:t>
            </a:r>
            <a:r>
              <a:rPr lang="hr-HR" dirty="0" err="1"/>
              <a:t>hydrostatic</a:t>
            </a:r>
            <a:r>
              <a:rPr lang="hr-HR" dirty="0"/>
              <a:t> </a:t>
            </a:r>
            <a:r>
              <a:rPr lang="hr-HR" dirty="0" err="1"/>
              <a:t>pressure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648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lnSpc>
                    <a:spcPct val="120000"/>
                  </a:lnSpc>
                  <a:spcBef>
                    <a:spcPts val="0"/>
                  </a:spcBef>
                  <a:buFont typeface="+mj-lt"/>
                  <a:buAutoNum type="alphaLcParenR" startAt="6"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Given the </a:t>
                </a:r>
                <a:r>
                  <a:rPr lang="en-US" dirty="0" err="1">
                    <a:latin typeface="Calibri" panose="020F0502020204030204" pitchFamily="34" charset="0"/>
                    <a:ea typeface="Times New Roman" panose="02020603050405020304" pitchFamily="18" charset="0"/>
                  </a:rPr>
                  <a:t>sal</a:t>
                </a:r>
                <a:r>
                  <a:rPr lang="hr-HR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t</a:t>
                </a: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water density is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𝜌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=1025 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𝑘𝑔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the atmospheric pressure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𝑎𝑡𝑚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=101</m:t>
                    </m:r>
                    <m:r>
                      <a:rPr lang="hr-HR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325 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𝑃𝑎</m:t>
                    </m:r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𝑔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=9.81 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𝑚</m:t>
                    </m:r>
                    <m:r>
                      <a:rPr lang="en-US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, determine the hydrostatic pressure at a depth of 40 m?</a:t>
                </a:r>
                <a:endParaRPr lang="hr-HR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514350" indent="-514350">
                  <a:lnSpc>
                    <a:spcPct val="120000"/>
                  </a:lnSpc>
                  <a:spcBef>
                    <a:spcPts val="0"/>
                  </a:spcBef>
                  <a:buFont typeface="+mj-lt"/>
                  <a:buAutoNum type="alphaLcParenR" startAt="6"/>
                </a:pPr>
                <a:endParaRPr lang="hr-HR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h𝑦𝑑</m:t>
                          </m:r>
                        </m:sub>
                      </m:sSub>
                      <m:d>
                        <m:dPr>
                          <m:ctrlPr>
                            <a:rPr lang="hr-HR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4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=101</m:t>
                      </m:r>
                      <m:r>
                        <a:rPr lang="hr-HR" b="0" i="1" smtClean="0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 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325+1025⋅9</m:t>
                      </m:r>
                      <m:r>
                        <a:rPr lang="hr-HR" b="0" i="1" smtClean="0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.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81⋅</m:t>
                      </m:r>
                      <m:r>
                        <a:rPr lang="hr-HR" b="0" i="1" smtClean="0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4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0=</m:t>
                      </m:r>
                      <m:r>
                        <a:rPr lang="hr-HR" b="0" i="1" smtClean="0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503 535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 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𝑃𝑎</m:t>
                      </m:r>
                    </m:oMath>
                  </m:oMathPara>
                </a14:m>
                <a:endParaRPr lang="hr-HR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9" r="-150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7 – </a:t>
            </a:r>
            <a:r>
              <a:rPr lang="hr-HR" dirty="0" err="1"/>
              <a:t>hydrostatic</a:t>
            </a:r>
            <a:r>
              <a:rPr lang="hr-HR" dirty="0"/>
              <a:t> </a:t>
            </a:r>
            <a:r>
              <a:rPr lang="hr-HR" dirty="0" err="1"/>
              <a:t>pressure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163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7"/>
                <a:ext cx="10760242" cy="3945342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lnSpc>
                    <a:spcPct val="120000"/>
                  </a:lnSpc>
                  <a:spcBef>
                    <a:spcPts val="0"/>
                  </a:spcBef>
                  <a:buFont typeface="+mj-lt"/>
                  <a:buAutoNum type="alphaLcParenR" startAt="7"/>
                </a:pPr>
                <a:r>
                  <a:rPr lang="en-US" dirty="0"/>
                  <a:t>The world record in deep sea diving (without injury) is ___</a:t>
                </a:r>
                <a:r>
                  <a:rPr lang="hr-HR" dirty="0"/>
                  <a:t>__</a:t>
                </a:r>
                <a:r>
                  <a:rPr lang="en-US" dirty="0"/>
                  <a:t> m. With conditions described above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=1025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𝑎𝑡𝑚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=101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325 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𝑃𝑎</m:t>
                    </m:r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=9.81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 determine the pressure at the given depth.</a:t>
                </a:r>
                <a:endParaRPr lang="hr-HR" dirty="0"/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r>
                  <a:rPr lang="en-US" dirty="0">
                    <a:latin typeface="Calibri" panose="020F0502020204030204" pitchFamily="34" charset="0"/>
                    <a:ea typeface="Times New Roman" panose="02020603050405020304" pitchFamily="18" charset="0"/>
                    <a:hlinkClick r:id="rId2"/>
                  </a:rPr>
                  <a:t>World record deep sea diving without oxygen</a:t>
                </a:r>
                <a:endParaRPr lang="hr-HR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endParaRPr lang="hr-HR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</m:ctrlPr>
                        </m:sSubPr>
                        <m:e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h𝑦𝑑</m:t>
                          </m:r>
                        </m:sub>
                      </m:sSub>
                      <m:d>
                        <m:dPr>
                          <m:ctrlPr>
                            <a:rPr lang="hr-HR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214</m:t>
                          </m:r>
                        </m:e>
                      </m:d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=101</m:t>
                      </m:r>
                      <m:r>
                        <a:rPr lang="hr-HR" b="0" i="1" smtClean="0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 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325+1025⋅9</m:t>
                      </m:r>
                      <m:r>
                        <a:rPr lang="hr-HR" b="0" i="1" smtClean="0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.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81⋅</m:t>
                      </m:r>
                      <m:r>
                        <a:rPr lang="hr-HR" b="0" i="1" smtClean="0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214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=</m:t>
                      </m:r>
                      <m:r>
                        <a:rPr lang="hr-HR" b="0" i="1" smtClean="0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2 253 149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 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SimSun" panose="02010600030101010101" pitchFamily="2" charset="-122"/>
                          <a:cs typeface="Calibri Light" panose="020F0302020204030204" pitchFamily="34" charset="0"/>
                        </a:rPr>
                        <m:t>𝑃𝑎</m:t>
                      </m:r>
                    </m:oMath>
                  </m:oMathPara>
                </a14:m>
                <a:endParaRPr lang="hr-HR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7"/>
                <a:ext cx="10760242" cy="3945342"/>
              </a:xfrm>
              <a:blipFill>
                <a:blip r:embed="rId3"/>
                <a:stretch>
                  <a:fillRect l="-1190" t="-309" r="-113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7 – </a:t>
            </a:r>
            <a:r>
              <a:rPr lang="hr-HR" dirty="0" err="1"/>
              <a:t>hydrostatic</a:t>
            </a:r>
            <a:r>
              <a:rPr lang="hr-HR" dirty="0"/>
              <a:t> </a:t>
            </a:r>
            <a:r>
              <a:rPr lang="hr-HR" dirty="0" err="1"/>
              <a:t>pressure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704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514350" indent="-514350">
                  <a:lnSpc>
                    <a:spcPct val="120000"/>
                  </a:lnSpc>
                  <a:spcBef>
                    <a:spcPts val="0"/>
                  </a:spcBef>
                  <a:buFont typeface="+mj-lt"/>
                  <a:buAutoNum type="alphaLcParenR" startAt="8"/>
                </a:pPr>
                <a:r>
                  <a:rPr lang="en-US" dirty="0"/>
                  <a:t>What is the percent increase in water pressure at depth 214 m when compared with atmospheric pressure?</a:t>
                </a:r>
                <a:endParaRPr lang="hr-HR" dirty="0"/>
              </a:p>
              <a:p>
                <a:pPr marL="514350" indent="-514350">
                  <a:lnSpc>
                    <a:spcPct val="120000"/>
                  </a:lnSpc>
                  <a:spcBef>
                    <a:spcPts val="0"/>
                  </a:spcBef>
                  <a:buFont typeface="+mj-lt"/>
                  <a:buAutoNum type="alphaLcParenR" startAt="8"/>
                </a:pPr>
                <a:endParaRPr lang="hr-HR" dirty="0"/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△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2 253 149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101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325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101325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=21.24=2124 %</m:t>
                      </m:r>
                    </m:oMath>
                  </m:oMathPara>
                </a14:m>
                <a:endParaRPr lang="hr-HR" dirty="0"/>
              </a:p>
              <a:p>
                <a:pPr marL="514350" indent="-514350">
                  <a:lnSpc>
                    <a:spcPct val="120000"/>
                  </a:lnSpc>
                  <a:spcBef>
                    <a:spcPts val="0"/>
                  </a:spcBef>
                  <a:buFont typeface="+mj-lt"/>
                  <a:buAutoNum type="alphaLcParenR" startAt="8"/>
                </a:pPr>
                <a:endParaRPr lang="hr-HR" dirty="0"/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△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  <a:ea typeface="SimSun" panose="02010600030101010101" pitchFamily="2" charset="-122"/>
                              <a:cs typeface="Calibri Light" panose="020F0302020204030204" pitchFamily="34" charset="0"/>
                            </a:rPr>
                            <m:t>2 253 149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101325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−1=2124 %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lnSpc>
                    <a:spcPct val="120000"/>
                  </a:lnSpc>
                  <a:spcBef>
                    <a:spcPts val="0"/>
                  </a:spcBef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08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7 – </a:t>
            </a:r>
            <a:r>
              <a:rPr lang="hr-HR" dirty="0" err="1"/>
              <a:t>hydrostatic</a:t>
            </a:r>
            <a:r>
              <a:rPr lang="hr-HR" dirty="0"/>
              <a:t> </a:t>
            </a:r>
            <a:r>
              <a:rPr lang="hr-HR" dirty="0" err="1"/>
              <a:t>pressure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296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890338" y="1515982"/>
            <a:ext cx="10387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Thank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you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for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your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attention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!</a:t>
            </a:r>
            <a:endParaRPr lang="en-US" sz="5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3586" y="3314280"/>
            <a:ext cx="99007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kern="0" dirty="0">
                <a:solidFill>
                  <a:srgbClr val="032759"/>
                </a:solidFill>
                <a:ea typeface=""/>
                <a:cs typeface="Arial" panose="020B0604020202020204" pitchFamily="34" charset="0"/>
              </a:rPr>
              <a:t>"This project has been funded with support from the European Commission. This publication [communication] reflects the views only of the author, and the Commission cannot be held responsible for any use which may be made of the information contained therein".</a:t>
            </a:r>
          </a:p>
        </p:txBody>
      </p:sp>
    </p:spTree>
    <p:extLst>
      <p:ext uri="{BB962C8B-B14F-4D97-AF65-F5344CB8AC3E}">
        <p14:creationId xmlns:p14="http://schemas.microsoft.com/office/powerpoint/2010/main" val="348593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394534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/>
                  <a:t>Function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is a relation in which </a:t>
                </a:r>
                <a:r>
                  <a:rPr lang="hr-HR" dirty="0"/>
                  <a:t>__________</a:t>
                </a:r>
                <a:r>
                  <a:rPr lang="en-GB" dirty="0"/>
                  <a:t>from the set of inputs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 is associated to </a:t>
                </a:r>
                <a:r>
                  <a:rPr lang="hr-HR" dirty="0"/>
                  <a:t>_________</a:t>
                </a:r>
                <a:r>
                  <a:rPr lang="en-GB" dirty="0"/>
                  <a:t>object from the set of outputs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dirty="0"/>
                  <a:t>. Each function must have three elements defined:</a:t>
                </a:r>
                <a:endParaRPr lang="hr-HR" dirty="0"/>
              </a:p>
            </p:txBody>
          </p:sp>
        </mc:Choice>
        <mc:Fallback xmlns="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3945342"/>
              </a:xfrm>
              <a:blipFill>
                <a:blip r:embed="rId2"/>
                <a:stretch>
                  <a:fillRect l="-1217" t="-2469" r="-75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What</a:t>
            </a:r>
            <a:r>
              <a:rPr lang="hr-HR" sz="5400" dirty="0">
                <a:effectLst/>
              </a:rPr>
              <a:t> is a </a:t>
            </a:r>
            <a:r>
              <a:rPr lang="hr-HR" sz="5400" dirty="0" err="1">
                <a:effectLst/>
              </a:rPr>
              <a:t>function</a:t>
            </a:r>
            <a:r>
              <a:rPr lang="hr-HR" sz="5400" dirty="0">
                <a:effectLst/>
              </a:rPr>
              <a:t>?</a:t>
            </a: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2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394534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dirty="0"/>
                  <a:t>Function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is a relation in which each object from the set of inputs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 is associated to exactly one object from the set of outputs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dirty="0"/>
                  <a:t>. Each function must have three elements defined:</a:t>
                </a:r>
                <a:endParaRPr lang="hr-HR" dirty="0"/>
              </a:p>
              <a:p>
                <a:pPr marL="0" indent="0">
                  <a:buNone/>
                </a:pPr>
                <a:r>
                  <a:rPr lang="en-GB" dirty="0"/>
                  <a:t>1. Domain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 – a set of inputs, i.e. a set of all arguments of the function</a:t>
                </a:r>
                <a:endParaRPr lang="hr-HR" dirty="0"/>
              </a:p>
              <a:p>
                <a:pPr marL="0" indent="0">
                  <a:buNone/>
                </a:pPr>
                <a:r>
                  <a:rPr lang="en-GB" dirty="0"/>
                  <a:t>2. Mapping rule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dirty="0"/>
                  <a:t> – the way this data is transformed - functional equation</a:t>
                </a:r>
                <a:endParaRPr lang="hr-HR" dirty="0"/>
              </a:p>
              <a:p>
                <a:pPr marL="0" indent="0">
                  <a:buNone/>
                </a:pPr>
                <a:r>
                  <a:rPr lang="en-GB" dirty="0"/>
                  <a:t>3. Codomain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GB" dirty="0"/>
                  <a:t> – a set of possible outputs</a:t>
                </a:r>
                <a:endParaRPr lang="hr-HR" dirty="0"/>
              </a:p>
            </p:txBody>
          </p:sp>
        </mc:Choice>
        <mc:Fallback xmlns="">
          <p:sp>
            <p:nvSpPr>
              <p:cNvPr id="4" name="Rezervirano mjesto sadržaja 3">
                <a:extLst>
                  <a:ext uri="{FF2B5EF4-FFF2-40B4-BE49-F238E27FC236}">
                    <a16:creationId xmlns:a16="http://schemas.microsoft.com/office/drawing/2014/main" id="{6BE46F1C-258F-4F95-9C01-9ED7835E23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3945342"/>
              </a:xfrm>
              <a:blipFill>
                <a:blip r:embed="rId2"/>
                <a:stretch>
                  <a:fillRect l="-1217" t="-2469" r="-46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What</a:t>
            </a:r>
            <a:r>
              <a:rPr lang="hr-HR" sz="5400" dirty="0">
                <a:effectLst/>
              </a:rPr>
              <a:t> is a </a:t>
            </a:r>
            <a:r>
              <a:rPr lang="hr-HR" sz="5400" dirty="0" err="1">
                <a:effectLst/>
              </a:rPr>
              <a:t>function</a:t>
            </a:r>
            <a:r>
              <a:rPr lang="hr-HR" sz="5400" dirty="0">
                <a:effectLst/>
              </a:rPr>
              <a:t>?</a:t>
            </a:r>
            <a:br>
              <a:rPr lang="hr-HR" sz="5400" dirty="0">
                <a:effectLst/>
              </a:rPr>
            </a:b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27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453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Video: What is a function?</a:t>
            </a:r>
            <a:endParaRPr lang="hr-HR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hr-H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Video: What is a function? Explanations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effectLst/>
              </a:rPr>
              <a:t>What</a:t>
            </a:r>
            <a:r>
              <a:rPr lang="hr-HR" sz="5400" dirty="0">
                <a:effectLst/>
              </a:rPr>
              <a:t> is a </a:t>
            </a:r>
            <a:r>
              <a:rPr lang="hr-HR" sz="5400" dirty="0" err="1">
                <a:effectLst/>
              </a:rPr>
              <a:t>function</a:t>
            </a:r>
            <a:r>
              <a:rPr lang="hr-HR" sz="5400" dirty="0">
                <a:effectLst/>
              </a:rPr>
              <a:t>?</a:t>
            </a:r>
            <a:br>
              <a:rPr lang="hr-HR" sz="5400" dirty="0">
                <a:effectLst/>
              </a:rPr>
            </a:b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31 000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graduated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Croatia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2021. Some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enroled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mapping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asociated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hr-H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</a:t>
            </a:r>
            <a:r>
              <a:rPr lang="hr-H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1a</a:t>
            </a:r>
          </a:p>
        </p:txBody>
      </p:sp>
    </p:spTree>
    <p:extLst>
      <p:ext uri="{BB962C8B-B14F-4D97-AF65-F5344CB8AC3E}">
        <p14:creationId xmlns:p14="http://schemas.microsoft.com/office/powerpoint/2010/main" val="624496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11006187-D08C-4A74-B58E-D44C6A9F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</a:t>
            </a:r>
            <a:r>
              <a:rPr lang="hr-HR" sz="2800" b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2: </a:t>
            </a:r>
            <a:r>
              <a:rPr lang="en-US" sz="2800" b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of the following is NOT a graph of a function?</a:t>
            </a:r>
            <a:endParaRPr lang="hr-HR" sz="28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791925FC-CE26-4DC2-BB79-A5CEDCB721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8848" y="1405758"/>
            <a:ext cx="6781355" cy="4406318"/>
          </a:xfrm>
        </p:spPr>
      </p:pic>
    </p:spTree>
    <p:extLst>
      <p:ext uri="{BB962C8B-B14F-4D97-AF65-F5344CB8AC3E}">
        <p14:creationId xmlns:p14="http://schemas.microsoft.com/office/powerpoint/2010/main" val="2867950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hr-HR" dirty="0"/>
              </a:p>
              <a:p>
                <a:pPr marL="0" indent="0">
                  <a:buNone/>
                </a:pPr>
                <a:r>
                  <a:rPr lang="en-GB" dirty="0"/>
                  <a:t>Functions where domain and codomain are subsets of real number sets are commonly used in real life problems.</a:t>
                </a:r>
                <a:endParaRPr lang="hr-HR" dirty="0"/>
              </a:p>
              <a:p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Are f</a:t>
                </a:r>
                <a:r>
                  <a:rPr lang="en-GB" dirty="0" err="1"/>
                  <a:t>unctions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ℝ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/>
                  <a:t> defined by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/>
                  <a:t> and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〈"/>
                        <m:endChr m:val="〉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0,∞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〈"/>
                        <m:endChr m:val="〉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−1,∞</m:t>
                        </m:r>
                      </m:e>
                    </m:d>
                  </m:oMath>
                </a14:m>
                <a:r>
                  <a:rPr lang="en-GB" dirty="0"/>
                  <a:t> defined by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/>
                  <a:t> the same functions</a:t>
                </a:r>
                <a:r>
                  <a:rPr lang="hr-HR" dirty="0"/>
                  <a:t>? </a:t>
                </a:r>
                <a:r>
                  <a:rPr lang="en-GB" dirty="0"/>
                  <a:t>		</a:t>
                </a: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r="-173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Example</a:t>
            </a:r>
            <a:r>
              <a:rPr lang="hr-HR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88486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C 3.potx" id="{EC9E6DED-AEE9-4715-B899-55872B4EEB9B}" vid="{42C88AFB-2279-4C8E-A86C-5A792F5CB478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5613</TotalTime>
  <Words>1373</Words>
  <Application>Microsoft Office PowerPoint</Application>
  <PresentationFormat>Široki zaslon</PresentationFormat>
  <Paragraphs>201</Paragraphs>
  <Slides>36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PowerPoint prezentacija</vt:lpstr>
      <vt:lpstr>What is a function? </vt:lpstr>
      <vt:lpstr>What is a function? </vt:lpstr>
      <vt:lpstr>What is a function?</vt:lpstr>
      <vt:lpstr>What is a function? </vt:lpstr>
      <vt:lpstr>What is a function? </vt:lpstr>
      <vt:lpstr>Example 1a</vt:lpstr>
      <vt:lpstr>Example 2: Which of the following is NOT a graph of a function?</vt:lpstr>
      <vt:lpstr>Example 3</vt:lpstr>
      <vt:lpstr>PowerPoint prezentacija</vt:lpstr>
      <vt:lpstr>PowerPoint prezentacija</vt:lpstr>
      <vt:lpstr>Injective function</vt:lpstr>
      <vt:lpstr>Surjective function</vt:lpstr>
      <vt:lpstr>Bijective function</vt:lpstr>
      <vt:lpstr>Example 1b</vt:lpstr>
      <vt:lpstr>Example 4</vt:lpstr>
      <vt:lpstr>Example 4</vt:lpstr>
      <vt:lpstr>Example 4</vt:lpstr>
      <vt:lpstr>Example 4</vt:lpstr>
      <vt:lpstr>Example 5</vt:lpstr>
      <vt:lpstr>Example 6</vt:lpstr>
      <vt:lpstr>Example 6</vt:lpstr>
      <vt:lpstr>Example 6</vt:lpstr>
      <vt:lpstr>Example 6</vt:lpstr>
      <vt:lpstr>Example 6</vt:lpstr>
      <vt:lpstr>Example 6</vt:lpstr>
      <vt:lpstr>Example 6</vt:lpstr>
      <vt:lpstr>Example 6</vt:lpstr>
      <vt:lpstr>Example 7 – hydrostatic pressure</vt:lpstr>
      <vt:lpstr>Example 7 – hydrostatic pressure</vt:lpstr>
      <vt:lpstr>Example 7 – hydrostatic pressure</vt:lpstr>
      <vt:lpstr>Example 7 – hydrostatic pressure</vt:lpstr>
      <vt:lpstr>Example 7 – hydrostatic pressure</vt:lpstr>
      <vt:lpstr>Example 7 – hydrostatic pressure</vt:lpstr>
      <vt:lpstr>Example 7 – hydrostatic pressure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UZMSprizemlje5</dc:creator>
  <cp:lastModifiedBy>Toni Milun</cp:lastModifiedBy>
  <cp:revision>129</cp:revision>
  <dcterms:created xsi:type="dcterms:W3CDTF">2016-11-10T13:42:32Z</dcterms:created>
  <dcterms:modified xsi:type="dcterms:W3CDTF">2022-03-31T21:28:21Z</dcterms:modified>
</cp:coreProperties>
</file>