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15" r:id="rId3"/>
    <p:sldId id="324" r:id="rId4"/>
    <p:sldId id="380" r:id="rId5"/>
    <p:sldId id="384" r:id="rId6"/>
    <p:sldId id="323" r:id="rId7"/>
    <p:sldId id="364" r:id="rId8"/>
    <p:sldId id="383" r:id="rId9"/>
    <p:sldId id="365" r:id="rId10"/>
    <p:sldId id="366" r:id="rId11"/>
    <p:sldId id="325" r:id="rId12"/>
    <p:sldId id="367" r:id="rId13"/>
    <p:sldId id="368" r:id="rId14"/>
    <p:sldId id="382" r:id="rId15"/>
    <p:sldId id="381" r:id="rId16"/>
    <p:sldId id="321" r:id="rId17"/>
    <p:sldId id="369" r:id="rId18"/>
    <p:sldId id="370" r:id="rId19"/>
    <p:sldId id="371" r:id="rId20"/>
    <p:sldId id="373" r:id="rId21"/>
    <p:sldId id="375" r:id="rId22"/>
    <p:sldId id="374" r:id="rId23"/>
    <p:sldId id="372" r:id="rId24"/>
    <p:sldId id="376" r:id="rId25"/>
    <p:sldId id="377" r:id="rId26"/>
    <p:sldId id="378" r:id="rId27"/>
    <p:sldId id="379" r:id="rId28"/>
    <p:sldId id="314" r:id="rId2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66C41-383B-4B69-96B3-D8C60244DA42}" v="7" dt="2022-03-31T21:39:12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354" autoAdjust="0"/>
  </p:normalViewPr>
  <p:slideViewPr>
    <p:cSldViewPr snapToGrid="0">
      <p:cViewPr varScale="1">
        <p:scale>
          <a:sx n="51" d="100"/>
          <a:sy n="51" d="100"/>
        </p:scale>
        <p:origin x="122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Milun" userId="c2a74768-346b-4cf3-b9a8-ccfc02e2b70c" providerId="ADAL" clId="{3E5A0D86-3DC0-4D2E-8E67-D5C912096B64}"/>
    <pc:docChg chg="undo redo custSel addSld delSld modSld sldOrd">
      <pc:chgData name="Toni Milun" userId="c2a74768-346b-4cf3-b9a8-ccfc02e2b70c" providerId="ADAL" clId="{3E5A0D86-3DC0-4D2E-8E67-D5C912096B64}" dt="2021-09-21T08:16:53.843" v="1530" actId="20577"/>
      <pc:docMkLst>
        <pc:docMk/>
      </pc:docMkLst>
      <pc:sldChg chg="modSp mod">
        <pc:chgData name="Toni Milun" userId="c2a74768-346b-4cf3-b9a8-ccfc02e2b70c" providerId="ADAL" clId="{3E5A0D86-3DC0-4D2E-8E67-D5C912096B64}" dt="2021-09-21T08:16:53.843" v="1530" actId="20577"/>
        <pc:sldMkLst>
          <pc:docMk/>
          <pc:sldMk cId="3460653233" sldId="257"/>
        </pc:sldMkLst>
        <pc:spChg chg="mod">
          <ac:chgData name="Toni Milun" userId="c2a74768-346b-4cf3-b9a8-ccfc02e2b70c" providerId="ADAL" clId="{3E5A0D86-3DC0-4D2E-8E67-D5C912096B64}" dt="2021-09-21T08:16:53.843" v="1530" actId="20577"/>
          <ac:spMkLst>
            <pc:docMk/>
            <pc:sldMk cId="3460653233" sldId="257"/>
            <ac:spMk id="4" creationId="{00000000-0000-0000-0000-000000000000}"/>
          </ac:spMkLst>
        </pc:spChg>
      </pc:sldChg>
      <pc:sldChg chg="addSp delSp modSp mod delAnim">
        <pc:chgData name="Toni Milun" userId="c2a74768-346b-4cf3-b9a8-ccfc02e2b70c" providerId="ADAL" clId="{3E5A0D86-3DC0-4D2E-8E67-D5C912096B64}" dt="2021-09-21T05:27:18.958" v="1369" actId="20577"/>
        <pc:sldMkLst>
          <pc:docMk/>
          <pc:sldMk cId="1945416832" sldId="315"/>
        </pc:sldMkLst>
        <pc:spChg chg="mod">
          <ac:chgData name="Toni Milun" userId="c2a74768-346b-4cf3-b9a8-ccfc02e2b70c" providerId="ADAL" clId="{3E5A0D86-3DC0-4D2E-8E67-D5C912096B64}" dt="2021-09-21T05:27:18.958" v="1369" actId="20577"/>
          <ac:spMkLst>
            <pc:docMk/>
            <pc:sldMk cId="1945416832" sldId="315"/>
            <ac:spMk id="3" creationId="{92673130-83FC-447E-9C6D-96FBAF859A00}"/>
          </ac:spMkLst>
        </pc:spChg>
        <pc:picChg chg="add mod">
          <ac:chgData name="Toni Milun" userId="c2a74768-346b-4cf3-b9a8-ccfc02e2b70c" providerId="ADAL" clId="{3E5A0D86-3DC0-4D2E-8E67-D5C912096B64}" dt="2021-09-19T05:26:11.217" v="40" actId="1076"/>
          <ac:picMkLst>
            <pc:docMk/>
            <pc:sldMk cId="1945416832" sldId="315"/>
            <ac:picMk id="4" creationId="{8B450FA5-76AE-4E76-A68B-BA751C7E9BAF}"/>
          </ac:picMkLst>
        </pc:picChg>
        <pc:picChg chg="del">
          <ac:chgData name="Toni Milun" userId="c2a74768-346b-4cf3-b9a8-ccfc02e2b70c" providerId="ADAL" clId="{3E5A0D86-3DC0-4D2E-8E67-D5C912096B64}" dt="2021-09-19T05:24:22.994" v="37" actId="478"/>
          <ac:picMkLst>
            <pc:docMk/>
            <pc:sldMk cId="1945416832" sldId="315"/>
            <ac:picMk id="5" creationId="{26DEB133-0F8E-4BE9-AD88-2A03B2D05D5A}"/>
          </ac:picMkLst>
        </pc:picChg>
      </pc:sldChg>
      <pc:sldChg chg="del">
        <pc:chgData name="Toni Milun" userId="c2a74768-346b-4cf3-b9a8-ccfc02e2b70c" providerId="ADAL" clId="{3E5A0D86-3DC0-4D2E-8E67-D5C912096B64}" dt="2021-09-19T09:15:52.220" v="710" actId="47"/>
        <pc:sldMkLst>
          <pc:docMk/>
          <pc:sldMk cId="3884862773" sldId="316"/>
        </pc:sldMkLst>
      </pc:sldChg>
      <pc:sldChg chg="del">
        <pc:chgData name="Toni Milun" userId="c2a74768-346b-4cf3-b9a8-ccfc02e2b70c" providerId="ADAL" clId="{3E5A0D86-3DC0-4D2E-8E67-D5C912096B64}" dt="2021-09-19T09:16:33.080" v="716" actId="47"/>
        <pc:sldMkLst>
          <pc:docMk/>
          <pc:sldMk cId="279198185" sldId="317"/>
        </pc:sldMkLst>
      </pc:sldChg>
      <pc:sldChg chg="del">
        <pc:chgData name="Toni Milun" userId="c2a74768-346b-4cf3-b9a8-ccfc02e2b70c" providerId="ADAL" clId="{3E5A0D86-3DC0-4D2E-8E67-D5C912096B64}" dt="2021-09-19T09:16:33.429" v="717" actId="47"/>
        <pc:sldMkLst>
          <pc:docMk/>
          <pc:sldMk cId="3443972294" sldId="318"/>
        </pc:sldMkLst>
      </pc:sldChg>
      <pc:sldChg chg="del">
        <pc:chgData name="Toni Milun" userId="c2a74768-346b-4cf3-b9a8-ccfc02e2b70c" providerId="ADAL" clId="{3E5A0D86-3DC0-4D2E-8E67-D5C912096B64}" dt="2021-09-19T09:16:33.813" v="718" actId="47"/>
        <pc:sldMkLst>
          <pc:docMk/>
          <pc:sldMk cId="678778957" sldId="319"/>
        </pc:sldMkLst>
      </pc:sldChg>
      <pc:sldChg chg="del">
        <pc:chgData name="Toni Milun" userId="c2a74768-346b-4cf3-b9a8-ccfc02e2b70c" providerId="ADAL" clId="{3E5A0D86-3DC0-4D2E-8E67-D5C912096B64}" dt="2021-09-19T09:16:34.228" v="719" actId="47"/>
        <pc:sldMkLst>
          <pc:docMk/>
          <pc:sldMk cId="1492478789" sldId="320"/>
        </pc:sldMkLst>
      </pc:sldChg>
      <pc:sldChg chg="modSp mod">
        <pc:chgData name="Toni Milun" userId="c2a74768-346b-4cf3-b9a8-ccfc02e2b70c" providerId="ADAL" clId="{3E5A0D86-3DC0-4D2E-8E67-D5C912096B64}" dt="2021-09-20T15:15:42.325" v="1356" actId="20577"/>
        <pc:sldMkLst>
          <pc:docMk/>
          <pc:sldMk cId="624496555" sldId="321"/>
        </pc:sldMkLst>
        <pc:spChg chg="mod">
          <ac:chgData name="Toni Milun" userId="c2a74768-346b-4cf3-b9a8-ccfc02e2b70c" providerId="ADAL" clId="{3E5A0D86-3DC0-4D2E-8E67-D5C912096B64}" dt="2021-09-20T15:15:42.325" v="1356" actId="20577"/>
          <ac:spMkLst>
            <pc:docMk/>
            <pc:sldMk cId="624496555" sldId="321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20T14:45:01.619" v="1102" actId="20577"/>
          <ac:spMkLst>
            <pc:docMk/>
            <pc:sldMk cId="624496555" sldId="321"/>
            <ac:spMk id="3" creationId="{00000000-0000-0000-0000-000000000000}"/>
          </ac:spMkLst>
        </pc:spChg>
      </pc:sldChg>
      <pc:sldChg chg="del">
        <pc:chgData name="Toni Milun" userId="c2a74768-346b-4cf3-b9a8-ccfc02e2b70c" providerId="ADAL" clId="{3E5A0D86-3DC0-4D2E-8E67-D5C912096B64}" dt="2021-09-20T15:01:43.515" v="1223" actId="47"/>
        <pc:sldMkLst>
          <pc:docMk/>
          <pc:sldMk cId="1643672971" sldId="322"/>
        </pc:sldMkLst>
      </pc:sldChg>
      <pc:sldChg chg="modSp mod modAnim">
        <pc:chgData name="Toni Milun" userId="c2a74768-346b-4cf3-b9a8-ccfc02e2b70c" providerId="ADAL" clId="{3E5A0D86-3DC0-4D2E-8E67-D5C912096B64}" dt="2021-09-21T06:20:44.312" v="1513"/>
        <pc:sldMkLst>
          <pc:docMk/>
          <pc:sldMk cId="4105826620" sldId="323"/>
        </pc:sldMkLst>
        <pc:spChg chg="mod">
          <ac:chgData name="Toni Milun" userId="c2a74768-346b-4cf3-b9a8-ccfc02e2b70c" providerId="ADAL" clId="{3E5A0D86-3DC0-4D2E-8E67-D5C912096B64}" dt="2021-09-19T06:37:45.739" v="85"/>
          <ac:spMkLst>
            <pc:docMk/>
            <pc:sldMk cId="4105826620" sldId="323"/>
            <ac:spMk id="3" creationId="{92673130-83FC-447E-9C6D-96FBAF859A00}"/>
          </ac:spMkLst>
        </pc:spChg>
        <pc:spChg chg="mod">
          <ac:chgData name="Toni Milun" userId="c2a74768-346b-4cf3-b9a8-ccfc02e2b70c" providerId="ADAL" clId="{3E5A0D86-3DC0-4D2E-8E67-D5C912096B64}" dt="2021-09-21T06:20:35.246" v="1512"/>
          <ac:spMkLst>
            <pc:docMk/>
            <pc:sldMk cId="4105826620" sldId="323"/>
            <ac:spMk id="4" creationId="{6BE46F1C-258F-4F95-9C01-9ED7835E23CC}"/>
          </ac:spMkLst>
        </pc:spChg>
      </pc:sldChg>
      <pc:sldChg chg="addSp delSp modSp mod delAnim modAnim">
        <pc:chgData name="Toni Milun" userId="c2a74768-346b-4cf3-b9a8-ccfc02e2b70c" providerId="ADAL" clId="{3E5A0D86-3DC0-4D2E-8E67-D5C912096B64}" dt="2021-09-21T05:29:30.600" v="1376"/>
        <pc:sldMkLst>
          <pc:docMk/>
          <pc:sldMk cId="1315575977" sldId="324"/>
        </pc:sldMkLst>
        <pc:spChg chg="add mod">
          <ac:chgData name="Toni Milun" userId="c2a74768-346b-4cf3-b9a8-ccfc02e2b70c" providerId="ADAL" clId="{3E5A0D86-3DC0-4D2E-8E67-D5C912096B64}" dt="2021-09-20T15:09:44.931" v="1354" actId="20577"/>
          <ac:spMkLst>
            <pc:docMk/>
            <pc:sldMk cId="1315575977" sldId="324"/>
            <ac:spMk id="2" creationId="{7EA511DE-FD52-4801-9138-11E72B140718}"/>
          </ac:spMkLst>
        </pc:spChg>
        <pc:spChg chg="mod">
          <ac:chgData name="Toni Milun" userId="c2a74768-346b-4cf3-b9a8-ccfc02e2b70c" providerId="ADAL" clId="{3E5A0D86-3DC0-4D2E-8E67-D5C912096B64}" dt="2021-09-19T06:37:38.880" v="84" actId="6549"/>
          <ac:spMkLst>
            <pc:docMk/>
            <pc:sldMk cId="1315575977" sldId="324"/>
            <ac:spMk id="3" creationId="{92673130-83FC-447E-9C6D-96FBAF859A00}"/>
          </ac:spMkLst>
        </pc:spChg>
        <pc:spChg chg="add del mod">
          <ac:chgData name="Toni Milun" userId="c2a74768-346b-4cf3-b9a8-ccfc02e2b70c" providerId="ADAL" clId="{3E5A0D86-3DC0-4D2E-8E67-D5C912096B64}" dt="2021-09-19T06:44:16.388" v="174" actId="21"/>
          <ac:spMkLst>
            <pc:docMk/>
            <pc:sldMk cId="1315575977" sldId="324"/>
            <ac:spMk id="6" creationId="{14024D8A-D79D-4C63-8A56-403F186C2647}"/>
          </ac:spMkLst>
        </pc:spChg>
        <pc:picChg chg="del">
          <ac:chgData name="Toni Milun" userId="c2a74768-346b-4cf3-b9a8-ccfc02e2b70c" providerId="ADAL" clId="{3E5A0D86-3DC0-4D2E-8E67-D5C912096B64}" dt="2021-09-19T05:32:43.061" v="53" actId="478"/>
          <ac:picMkLst>
            <pc:docMk/>
            <pc:sldMk cId="1315575977" sldId="324"/>
            <ac:picMk id="4" creationId="{48FEA838-FCAD-4FAC-BD34-0FBAF11FB3C2}"/>
          </ac:picMkLst>
        </pc:picChg>
        <pc:picChg chg="add del mod">
          <ac:chgData name="Toni Milun" userId="c2a74768-346b-4cf3-b9a8-ccfc02e2b70c" providerId="ADAL" clId="{3E5A0D86-3DC0-4D2E-8E67-D5C912096B64}" dt="2021-09-20T15:03:37.400" v="1225" actId="21"/>
          <ac:picMkLst>
            <pc:docMk/>
            <pc:sldMk cId="1315575977" sldId="324"/>
            <ac:picMk id="5" creationId="{57B2C055-5CA2-4774-931D-E7720B47AE68}"/>
          </ac:picMkLst>
        </pc:picChg>
        <pc:picChg chg="add del mod">
          <ac:chgData name="Toni Milun" userId="c2a74768-346b-4cf3-b9a8-ccfc02e2b70c" providerId="ADAL" clId="{3E5A0D86-3DC0-4D2E-8E67-D5C912096B64}" dt="2021-09-20T14:28:19.476" v="874" actId="478"/>
          <ac:picMkLst>
            <pc:docMk/>
            <pc:sldMk cId="1315575977" sldId="324"/>
            <ac:picMk id="8" creationId="{4F6BBB99-5E67-427B-9F3B-87ECE542CAC6}"/>
          </ac:picMkLst>
        </pc:picChg>
      </pc:sldChg>
      <pc:sldChg chg="addSp modSp mod modAnim">
        <pc:chgData name="Toni Milun" userId="c2a74768-346b-4cf3-b9a8-ccfc02e2b70c" providerId="ADAL" clId="{3E5A0D86-3DC0-4D2E-8E67-D5C912096B64}" dt="2021-09-19T06:51:24.204" v="361"/>
        <pc:sldMkLst>
          <pc:docMk/>
          <pc:sldMk cId="159685356" sldId="325"/>
        </pc:sldMkLst>
        <pc:spChg chg="mod">
          <ac:chgData name="Toni Milun" userId="c2a74768-346b-4cf3-b9a8-ccfc02e2b70c" providerId="ADAL" clId="{3E5A0D86-3DC0-4D2E-8E67-D5C912096B64}" dt="2021-09-19T06:49:36.838" v="332" actId="20577"/>
          <ac:spMkLst>
            <pc:docMk/>
            <pc:sldMk cId="159685356" sldId="325"/>
            <ac:spMk id="3" creationId="{92673130-83FC-447E-9C6D-96FBAF859A00}"/>
          </ac:spMkLst>
        </pc:spChg>
        <pc:spChg chg="mod">
          <ac:chgData name="Toni Milun" userId="c2a74768-346b-4cf3-b9a8-ccfc02e2b70c" providerId="ADAL" clId="{3E5A0D86-3DC0-4D2E-8E67-D5C912096B64}" dt="2021-09-19T06:51:18.677" v="359" actId="20577"/>
          <ac:spMkLst>
            <pc:docMk/>
            <pc:sldMk cId="159685356" sldId="325"/>
            <ac:spMk id="4" creationId="{6BE46F1C-258F-4F95-9C01-9ED7835E23CC}"/>
          </ac:spMkLst>
        </pc:spChg>
        <pc:picChg chg="add mod">
          <ac:chgData name="Toni Milun" userId="c2a74768-346b-4cf3-b9a8-ccfc02e2b70c" providerId="ADAL" clId="{3E5A0D86-3DC0-4D2E-8E67-D5C912096B64}" dt="2021-09-19T06:51:20.015" v="360" actId="1076"/>
          <ac:picMkLst>
            <pc:docMk/>
            <pc:sldMk cId="159685356" sldId="325"/>
            <ac:picMk id="5" creationId="{457A2BAC-91D7-41A2-98B5-D53C2D97D954}"/>
          </ac:picMkLst>
        </pc:picChg>
      </pc:sldChg>
      <pc:sldChg chg="del">
        <pc:chgData name="Toni Milun" userId="c2a74768-346b-4cf3-b9a8-ccfc02e2b70c" providerId="ADAL" clId="{3E5A0D86-3DC0-4D2E-8E67-D5C912096B64}" dt="2021-09-19T09:16:34.780" v="720" actId="47"/>
        <pc:sldMkLst>
          <pc:docMk/>
          <pc:sldMk cId="3883861046" sldId="327"/>
        </pc:sldMkLst>
      </pc:sldChg>
      <pc:sldChg chg="del">
        <pc:chgData name="Toni Milun" userId="c2a74768-346b-4cf3-b9a8-ccfc02e2b70c" providerId="ADAL" clId="{3E5A0D86-3DC0-4D2E-8E67-D5C912096B64}" dt="2021-09-19T09:16:35.517" v="721" actId="47"/>
        <pc:sldMkLst>
          <pc:docMk/>
          <pc:sldMk cId="823079575" sldId="328"/>
        </pc:sldMkLst>
      </pc:sldChg>
      <pc:sldChg chg="del">
        <pc:chgData name="Toni Milun" userId="c2a74768-346b-4cf3-b9a8-ccfc02e2b70c" providerId="ADAL" clId="{3E5A0D86-3DC0-4D2E-8E67-D5C912096B64}" dt="2021-09-19T09:16:35.896" v="722" actId="47"/>
        <pc:sldMkLst>
          <pc:docMk/>
          <pc:sldMk cId="458753576" sldId="329"/>
        </pc:sldMkLst>
      </pc:sldChg>
      <pc:sldChg chg="del">
        <pc:chgData name="Toni Milun" userId="c2a74768-346b-4cf3-b9a8-ccfc02e2b70c" providerId="ADAL" clId="{3E5A0D86-3DC0-4D2E-8E67-D5C912096B64}" dt="2021-09-19T09:16:37.924" v="726" actId="47"/>
        <pc:sldMkLst>
          <pc:docMk/>
          <pc:sldMk cId="3883820546" sldId="330"/>
        </pc:sldMkLst>
      </pc:sldChg>
      <pc:sldChg chg="del">
        <pc:chgData name="Toni Milun" userId="c2a74768-346b-4cf3-b9a8-ccfc02e2b70c" providerId="ADAL" clId="{3E5A0D86-3DC0-4D2E-8E67-D5C912096B64}" dt="2021-09-19T09:17:00.031" v="750" actId="47"/>
        <pc:sldMkLst>
          <pc:docMk/>
          <pc:sldMk cId="1891880785" sldId="331"/>
        </pc:sldMkLst>
      </pc:sldChg>
      <pc:sldChg chg="del">
        <pc:chgData name="Toni Milun" userId="c2a74768-346b-4cf3-b9a8-ccfc02e2b70c" providerId="ADAL" clId="{3E5A0D86-3DC0-4D2E-8E67-D5C912096B64}" dt="2021-09-19T09:16:36.896" v="724" actId="47"/>
        <pc:sldMkLst>
          <pc:docMk/>
          <pc:sldMk cId="300323640" sldId="332"/>
        </pc:sldMkLst>
      </pc:sldChg>
      <pc:sldChg chg="del">
        <pc:chgData name="Toni Milun" userId="c2a74768-346b-4cf3-b9a8-ccfc02e2b70c" providerId="ADAL" clId="{3E5A0D86-3DC0-4D2E-8E67-D5C912096B64}" dt="2021-09-19T09:16:37.305" v="725" actId="47"/>
        <pc:sldMkLst>
          <pc:docMk/>
          <pc:sldMk cId="4033410629" sldId="333"/>
        </pc:sldMkLst>
      </pc:sldChg>
      <pc:sldChg chg="del">
        <pc:chgData name="Toni Milun" userId="c2a74768-346b-4cf3-b9a8-ccfc02e2b70c" providerId="ADAL" clId="{3E5A0D86-3DC0-4D2E-8E67-D5C912096B64}" dt="2021-09-19T09:16:36.288" v="723" actId="47"/>
        <pc:sldMkLst>
          <pc:docMk/>
          <pc:sldMk cId="3973458104" sldId="335"/>
        </pc:sldMkLst>
      </pc:sldChg>
      <pc:sldChg chg="del">
        <pc:chgData name="Toni Milun" userId="c2a74768-346b-4cf3-b9a8-ccfc02e2b70c" providerId="ADAL" clId="{3E5A0D86-3DC0-4D2E-8E67-D5C912096B64}" dt="2021-09-19T09:16:39.110" v="727" actId="47"/>
        <pc:sldMkLst>
          <pc:docMk/>
          <pc:sldMk cId="1392011608" sldId="336"/>
        </pc:sldMkLst>
      </pc:sldChg>
      <pc:sldChg chg="del">
        <pc:chgData name="Toni Milun" userId="c2a74768-346b-4cf3-b9a8-ccfc02e2b70c" providerId="ADAL" clId="{3E5A0D86-3DC0-4D2E-8E67-D5C912096B64}" dt="2021-09-19T09:16:40.525" v="728" actId="47"/>
        <pc:sldMkLst>
          <pc:docMk/>
          <pc:sldMk cId="86046486" sldId="337"/>
        </pc:sldMkLst>
      </pc:sldChg>
      <pc:sldChg chg="del">
        <pc:chgData name="Toni Milun" userId="c2a74768-346b-4cf3-b9a8-ccfc02e2b70c" providerId="ADAL" clId="{3E5A0D86-3DC0-4D2E-8E67-D5C912096B64}" dt="2021-09-19T09:16:44.284" v="733" actId="47"/>
        <pc:sldMkLst>
          <pc:docMk/>
          <pc:sldMk cId="1676330091" sldId="338"/>
        </pc:sldMkLst>
      </pc:sldChg>
      <pc:sldChg chg="del">
        <pc:chgData name="Toni Milun" userId="c2a74768-346b-4cf3-b9a8-ccfc02e2b70c" providerId="ADAL" clId="{3E5A0D86-3DC0-4D2E-8E67-D5C912096B64}" dt="2021-09-19T09:16:42.758" v="730" actId="47"/>
        <pc:sldMkLst>
          <pc:docMk/>
          <pc:sldMk cId="3084781300" sldId="339"/>
        </pc:sldMkLst>
      </pc:sldChg>
      <pc:sldChg chg="del">
        <pc:chgData name="Toni Milun" userId="c2a74768-346b-4cf3-b9a8-ccfc02e2b70c" providerId="ADAL" clId="{3E5A0D86-3DC0-4D2E-8E67-D5C912096B64}" dt="2021-09-19T09:16:45.214" v="734" actId="47"/>
        <pc:sldMkLst>
          <pc:docMk/>
          <pc:sldMk cId="1688084918" sldId="340"/>
        </pc:sldMkLst>
      </pc:sldChg>
      <pc:sldChg chg="del">
        <pc:chgData name="Toni Milun" userId="c2a74768-346b-4cf3-b9a8-ccfc02e2b70c" providerId="ADAL" clId="{3E5A0D86-3DC0-4D2E-8E67-D5C912096B64}" dt="2021-09-19T09:16:57.158" v="747" actId="47"/>
        <pc:sldMkLst>
          <pc:docMk/>
          <pc:sldMk cId="3800203624" sldId="341"/>
        </pc:sldMkLst>
      </pc:sldChg>
      <pc:sldChg chg="del">
        <pc:chgData name="Toni Milun" userId="c2a74768-346b-4cf3-b9a8-ccfc02e2b70c" providerId="ADAL" clId="{3E5A0D86-3DC0-4D2E-8E67-D5C912096B64}" dt="2021-09-19T09:16:43.751" v="732" actId="47"/>
        <pc:sldMkLst>
          <pc:docMk/>
          <pc:sldMk cId="1508079732" sldId="343"/>
        </pc:sldMkLst>
      </pc:sldChg>
      <pc:sldChg chg="del">
        <pc:chgData name="Toni Milun" userId="c2a74768-346b-4cf3-b9a8-ccfc02e2b70c" providerId="ADAL" clId="{3E5A0D86-3DC0-4D2E-8E67-D5C912096B64}" dt="2021-09-19T09:16:59.362" v="749" actId="47"/>
        <pc:sldMkLst>
          <pc:docMk/>
          <pc:sldMk cId="3203039986" sldId="345"/>
        </pc:sldMkLst>
      </pc:sldChg>
      <pc:sldChg chg="del">
        <pc:chgData name="Toni Milun" userId="c2a74768-346b-4cf3-b9a8-ccfc02e2b70c" providerId="ADAL" clId="{3E5A0D86-3DC0-4D2E-8E67-D5C912096B64}" dt="2021-09-19T09:16:45.700" v="735" actId="47"/>
        <pc:sldMkLst>
          <pc:docMk/>
          <pc:sldMk cId="3316821952" sldId="346"/>
        </pc:sldMkLst>
      </pc:sldChg>
      <pc:sldChg chg="del">
        <pc:chgData name="Toni Milun" userId="c2a74768-346b-4cf3-b9a8-ccfc02e2b70c" providerId="ADAL" clId="{3E5A0D86-3DC0-4D2E-8E67-D5C912096B64}" dt="2021-09-19T09:16:46.273" v="736" actId="47"/>
        <pc:sldMkLst>
          <pc:docMk/>
          <pc:sldMk cId="312168366" sldId="347"/>
        </pc:sldMkLst>
      </pc:sldChg>
      <pc:sldChg chg="del">
        <pc:chgData name="Toni Milun" userId="c2a74768-346b-4cf3-b9a8-ccfc02e2b70c" providerId="ADAL" clId="{3E5A0D86-3DC0-4D2E-8E67-D5C912096B64}" dt="2021-09-19T09:16:46.992" v="737" actId="47"/>
        <pc:sldMkLst>
          <pc:docMk/>
          <pc:sldMk cId="1754299221" sldId="348"/>
        </pc:sldMkLst>
      </pc:sldChg>
      <pc:sldChg chg="del">
        <pc:chgData name="Toni Milun" userId="c2a74768-346b-4cf3-b9a8-ccfc02e2b70c" providerId="ADAL" clId="{3E5A0D86-3DC0-4D2E-8E67-D5C912096B64}" dt="2021-09-19T09:16:47.979" v="738" actId="47"/>
        <pc:sldMkLst>
          <pc:docMk/>
          <pc:sldMk cId="977339088" sldId="349"/>
        </pc:sldMkLst>
      </pc:sldChg>
      <pc:sldChg chg="del">
        <pc:chgData name="Toni Milun" userId="c2a74768-346b-4cf3-b9a8-ccfc02e2b70c" providerId="ADAL" clId="{3E5A0D86-3DC0-4D2E-8E67-D5C912096B64}" dt="2021-09-19T09:17:00.998" v="751" actId="47"/>
        <pc:sldMkLst>
          <pc:docMk/>
          <pc:sldMk cId="2783407744" sldId="350"/>
        </pc:sldMkLst>
      </pc:sldChg>
      <pc:sldChg chg="del">
        <pc:chgData name="Toni Milun" userId="c2a74768-346b-4cf3-b9a8-ccfc02e2b70c" providerId="ADAL" clId="{3E5A0D86-3DC0-4D2E-8E67-D5C912096B64}" dt="2021-09-19T09:17:01.649" v="752" actId="47"/>
        <pc:sldMkLst>
          <pc:docMk/>
          <pc:sldMk cId="459094136" sldId="351"/>
        </pc:sldMkLst>
      </pc:sldChg>
      <pc:sldChg chg="add del">
        <pc:chgData name="Toni Milun" userId="c2a74768-346b-4cf3-b9a8-ccfc02e2b70c" providerId="ADAL" clId="{3E5A0D86-3DC0-4D2E-8E67-D5C912096B64}" dt="2021-09-19T09:17:12.839" v="755" actId="47"/>
        <pc:sldMkLst>
          <pc:docMk/>
          <pc:sldMk cId="4055329656" sldId="352"/>
        </pc:sldMkLst>
      </pc:sldChg>
      <pc:sldChg chg="del">
        <pc:chgData name="Toni Milun" userId="c2a74768-346b-4cf3-b9a8-ccfc02e2b70c" providerId="ADAL" clId="{3E5A0D86-3DC0-4D2E-8E67-D5C912096B64}" dt="2021-09-19T09:16:57.943" v="748" actId="47"/>
        <pc:sldMkLst>
          <pc:docMk/>
          <pc:sldMk cId="116568705" sldId="353"/>
        </pc:sldMkLst>
      </pc:sldChg>
      <pc:sldChg chg="del">
        <pc:chgData name="Toni Milun" userId="c2a74768-346b-4cf3-b9a8-ccfc02e2b70c" providerId="ADAL" clId="{3E5A0D86-3DC0-4D2E-8E67-D5C912096B64}" dt="2021-09-19T09:16:49.110" v="739" actId="47"/>
        <pc:sldMkLst>
          <pc:docMk/>
          <pc:sldMk cId="116715101" sldId="354"/>
        </pc:sldMkLst>
      </pc:sldChg>
      <pc:sldChg chg="del">
        <pc:chgData name="Toni Milun" userId="c2a74768-346b-4cf3-b9a8-ccfc02e2b70c" providerId="ADAL" clId="{3E5A0D86-3DC0-4D2E-8E67-D5C912096B64}" dt="2021-09-19T09:16:56.504" v="746" actId="47"/>
        <pc:sldMkLst>
          <pc:docMk/>
          <pc:sldMk cId="114176484" sldId="355"/>
        </pc:sldMkLst>
      </pc:sldChg>
      <pc:sldChg chg="del">
        <pc:chgData name="Toni Milun" userId="c2a74768-346b-4cf3-b9a8-ccfc02e2b70c" providerId="ADAL" clId="{3E5A0D86-3DC0-4D2E-8E67-D5C912096B64}" dt="2021-09-19T09:16:51.459" v="741" actId="47"/>
        <pc:sldMkLst>
          <pc:docMk/>
          <pc:sldMk cId="2966483524" sldId="356"/>
        </pc:sldMkLst>
      </pc:sldChg>
      <pc:sldChg chg="del">
        <pc:chgData name="Toni Milun" userId="c2a74768-346b-4cf3-b9a8-ccfc02e2b70c" providerId="ADAL" clId="{3E5A0D86-3DC0-4D2E-8E67-D5C912096B64}" dt="2021-09-19T09:16:50.367" v="740" actId="47"/>
        <pc:sldMkLst>
          <pc:docMk/>
          <pc:sldMk cId="1448428297" sldId="357"/>
        </pc:sldMkLst>
      </pc:sldChg>
      <pc:sldChg chg="del">
        <pc:chgData name="Toni Milun" userId="c2a74768-346b-4cf3-b9a8-ccfc02e2b70c" providerId="ADAL" clId="{3E5A0D86-3DC0-4D2E-8E67-D5C912096B64}" dt="2021-09-19T09:16:54.988" v="744" actId="47"/>
        <pc:sldMkLst>
          <pc:docMk/>
          <pc:sldMk cId="3262969763" sldId="358"/>
        </pc:sldMkLst>
      </pc:sldChg>
      <pc:sldChg chg="del">
        <pc:chgData name="Toni Milun" userId="c2a74768-346b-4cf3-b9a8-ccfc02e2b70c" providerId="ADAL" clId="{3E5A0D86-3DC0-4D2E-8E67-D5C912096B64}" dt="2021-09-19T09:16:56.038" v="745" actId="47"/>
        <pc:sldMkLst>
          <pc:docMk/>
          <pc:sldMk cId="2941067120" sldId="359"/>
        </pc:sldMkLst>
      </pc:sldChg>
      <pc:sldChg chg="del">
        <pc:chgData name="Toni Milun" userId="c2a74768-346b-4cf3-b9a8-ccfc02e2b70c" providerId="ADAL" clId="{3E5A0D86-3DC0-4D2E-8E67-D5C912096B64}" dt="2021-09-19T09:16:52.254" v="742" actId="47"/>
        <pc:sldMkLst>
          <pc:docMk/>
          <pc:sldMk cId="3501638944" sldId="360"/>
        </pc:sldMkLst>
      </pc:sldChg>
      <pc:sldChg chg="del">
        <pc:chgData name="Toni Milun" userId="c2a74768-346b-4cf3-b9a8-ccfc02e2b70c" providerId="ADAL" clId="{3E5A0D86-3DC0-4D2E-8E67-D5C912096B64}" dt="2021-09-19T09:16:54.238" v="743" actId="47"/>
        <pc:sldMkLst>
          <pc:docMk/>
          <pc:sldMk cId="2497043048" sldId="361"/>
        </pc:sldMkLst>
      </pc:sldChg>
      <pc:sldChg chg="del">
        <pc:chgData name="Toni Milun" userId="c2a74768-346b-4cf3-b9a8-ccfc02e2b70c" providerId="ADAL" clId="{3E5A0D86-3DC0-4D2E-8E67-D5C912096B64}" dt="2021-09-19T09:16:41.923" v="729" actId="47"/>
        <pc:sldMkLst>
          <pc:docMk/>
          <pc:sldMk cId="3253560704" sldId="362"/>
        </pc:sldMkLst>
      </pc:sldChg>
      <pc:sldChg chg="del">
        <pc:chgData name="Toni Milun" userId="c2a74768-346b-4cf3-b9a8-ccfc02e2b70c" providerId="ADAL" clId="{3E5A0D86-3DC0-4D2E-8E67-D5C912096B64}" dt="2021-09-19T09:16:43.335" v="731" actId="47"/>
        <pc:sldMkLst>
          <pc:docMk/>
          <pc:sldMk cId="1717383376" sldId="363"/>
        </pc:sldMkLst>
      </pc:sldChg>
      <pc:sldChg chg="addSp delSp modSp add mod delAnim modAnim">
        <pc:chgData name="Toni Milun" userId="c2a74768-346b-4cf3-b9a8-ccfc02e2b70c" providerId="ADAL" clId="{3E5A0D86-3DC0-4D2E-8E67-D5C912096B64}" dt="2021-09-21T05:40:56.459" v="1427" actId="1076"/>
        <pc:sldMkLst>
          <pc:docMk/>
          <pc:sldMk cId="2588731642" sldId="364"/>
        </pc:sldMkLst>
        <pc:spChg chg="del mod">
          <ac:chgData name="Toni Milun" userId="c2a74768-346b-4cf3-b9a8-ccfc02e2b70c" providerId="ADAL" clId="{3E5A0D86-3DC0-4D2E-8E67-D5C912096B64}" dt="2021-09-21T05:36:11.012" v="1384" actId="478"/>
          <ac:spMkLst>
            <pc:docMk/>
            <pc:sldMk cId="2588731642" sldId="364"/>
            <ac:spMk id="3" creationId="{92673130-83FC-447E-9C6D-96FBAF859A00}"/>
          </ac:spMkLst>
        </pc:spChg>
        <pc:spChg chg="del mod">
          <ac:chgData name="Toni Milun" userId="c2a74768-346b-4cf3-b9a8-ccfc02e2b70c" providerId="ADAL" clId="{3E5A0D86-3DC0-4D2E-8E67-D5C912096B64}" dt="2021-09-21T05:35:55.326" v="1380" actId="478"/>
          <ac:spMkLst>
            <pc:docMk/>
            <pc:sldMk cId="2588731642" sldId="364"/>
            <ac:spMk id="4" creationId="{6BE46F1C-258F-4F95-9C01-9ED7835E23CC}"/>
          </ac:spMkLst>
        </pc:spChg>
        <pc:spChg chg="add del mod">
          <ac:chgData name="Toni Milun" userId="c2a74768-346b-4cf3-b9a8-ccfc02e2b70c" providerId="ADAL" clId="{3E5A0D86-3DC0-4D2E-8E67-D5C912096B64}" dt="2021-09-21T05:35:58.775" v="1381" actId="478"/>
          <ac:spMkLst>
            <pc:docMk/>
            <pc:sldMk cId="2588731642" sldId="364"/>
            <ac:spMk id="7" creationId="{12C92F37-16D0-41CF-9684-6F4C0E8A2E36}"/>
          </ac:spMkLst>
        </pc:spChg>
        <pc:spChg chg="add del mod">
          <ac:chgData name="Toni Milun" userId="c2a74768-346b-4cf3-b9a8-ccfc02e2b70c" providerId="ADAL" clId="{3E5A0D86-3DC0-4D2E-8E67-D5C912096B64}" dt="2021-09-21T05:36:13.316" v="1385" actId="478"/>
          <ac:spMkLst>
            <pc:docMk/>
            <pc:sldMk cId="2588731642" sldId="364"/>
            <ac:spMk id="9" creationId="{310AE4F4-3138-43B3-A6F7-39CE6BEC219E}"/>
          </ac:spMkLst>
        </pc:spChg>
        <pc:spChg chg="add mod">
          <ac:chgData name="Toni Milun" userId="c2a74768-346b-4cf3-b9a8-ccfc02e2b70c" providerId="ADAL" clId="{3E5A0D86-3DC0-4D2E-8E67-D5C912096B64}" dt="2021-09-21T05:40:56.459" v="1427" actId="1076"/>
          <ac:spMkLst>
            <pc:docMk/>
            <pc:sldMk cId="2588731642" sldId="364"/>
            <ac:spMk id="10" creationId="{F74F7E00-E599-4933-B82D-017E93CC19BD}"/>
          </ac:spMkLst>
        </pc:spChg>
        <pc:picChg chg="add del mod">
          <ac:chgData name="Toni Milun" userId="c2a74768-346b-4cf3-b9a8-ccfc02e2b70c" providerId="ADAL" clId="{3E5A0D86-3DC0-4D2E-8E67-D5C912096B64}" dt="2021-09-21T05:40:51.257" v="1425" actId="478"/>
          <ac:picMkLst>
            <pc:docMk/>
            <pc:sldMk cId="2588731642" sldId="364"/>
            <ac:picMk id="5" creationId="{829DD556-8FC0-4364-923B-32695175AFB3}"/>
          </ac:picMkLst>
        </pc:picChg>
        <pc:picChg chg="add mod">
          <ac:chgData name="Toni Milun" userId="c2a74768-346b-4cf3-b9a8-ccfc02e2b70c" providerId="ADAL" clId="{3E5A0D86-3DC0-4D2E-8E67-D5C912096B64}" dt="2021-09-21T05:40:53.269" v="1426" actId="1076"/>
          <ac:picMkLst>
            <pc:docMk/>
            <pc:sldMk cId="2588731642" sldId="364"/>
            <ac:picMk id="12" creationId="{48AD29CF-887D-4F52-BAB8-508AAB9CFC95}"/>
          </ac:picMkLst>
        </pc:picChg>
      </pc:sldChg>
      <pc:sldChg chg="modSp add modAnim">
        <pc:chgData name="Toni Milun" userId="c2a74768-346b-4cf3-b9a8-ccfc02e2b70c" providerId="ADAL" clId="{3E5A0D86-3DC0-4D2E-8E67-D5C912096B64}" dt="2021-09-21T05:39:46.873" v="1422"/>
        <pc:sldMkLst>
          <pc:docMk/>
          <pc:sldMk cId="118728931" sldId="365"/>
        </pc:sldMkLst>
        <pc:spChg chg="mod">
          <ac:chgData name="Toni Milun" userId="c2a74768-346b-4cf3-b9a8-ccfc02e2b70c" providerId="ADAL" clId="{3E5A0D86-3DC0-4D2E-8E67-D5C912096B64}" dt="2021-09-21T05:37:16.131" v="1406" actId="20577"/>
          <ac:spMkLst>
            <pc:docMk/>
            <pc:sldMk cId="118728931" sldId="365"/>
            <ac:spMk id="4" creationId="{6BE46F1C-258F-4F95-9C01-9ED7835E23CC}"/>
          </ac:spMkLst>
        </pc:spChg>
      </pc:sldChg>
      <pc:sldChg chg="modSp add modAnim">
        <pc:chgData name="Toni Milun" userId="c2a74768-346b-4cf3-b9a8-ccfc02e2b70c" providerId="ADAL" clId="{3E5A0D86-3DC0-4D2E-8E67-D5C912096B64}" dt="2021-09-19T06:51:57.522" v="368"/>
        <pc:sldMkLst>
          <pc:docMk/>
          <pc:sldMk cId="945482827" sldId="366"/>
        </pc:sldMkLst>
        <pc:spChg chg="mod">
          <ac:chgData name="Toni Milun" userId="c2a74768-346b-4cf3-b9a8-ccfc02e2b70c" providerId="ADAL" clId="{3E5A0D86-3DC0-4D2E-8E67-D5C912096B64}" dt="2021-09-19T06:48:53.997" v="255" actId="16959"/>
          <ac:spMkLst>
            <pc:docMk/>
            <pc:sldMk cId="945482827" sldId="366"/>
            <ac:spMk id="4" creationId="{6BE46F1C-258F-4F95-9C01-9ED7835E23CC}"/>
          </ac:spMkLst>
        </pc:spChg>
      </pc:sldChg>
      <pc:sldChg chg="addSp delSp modSp add mod modAnim">
        <pc:chgData name="Toni Milun" userId="c2a74768-346b-4cf3-b9a8-ccfc02e2b70c" providerId="ADAL" clId="{3E5A0D86-3DC0-4D2E-8E67-D5C912096B64}" dt="2021-09-19T06:53:42.776" v="389" actId="6549"/>
        <pc:sldMkLst>
          <pc:docMk/>
          <pc:sldMk cId="3121452733" sldId="367"/>
        </pc:sldMkLst>
        <pc:spChg chg="del">
          <ac:chgData name="Toni Milun" userId="c2a74768-346b-4cf3-b9a8-ccfc02e2b70c" providerId="ADAL" clId="{3E5A0D86-3DC0-4D2E-8E67-D5C912096B64}" dt="2021-09-19T06:52:45.392" v="371" actId="21"/>
          <ac:spMkLst>
            <pc:docMk/>
            <pc:sldMk cId="3121452733" sldId="367"/>
            <ac:spMk id="4" creationId="{6BE46F1C-258F-4F95-9C01-9ED7835E23CC}"/>
          </ac:spMkLst>
        </pc:spChg>
        <pc:spChg chg="add del mod">
          <ac:chgData name="Toni Milun" userId="c2a74768-346b-4cf3-b9a8-ccfc02e2b70c" providerId="ADAL" clId="{3E5A0D86-3DC0-4D2E-8E67-D5C912096B64}" dt="2021-09-19T06:52:49.198" v="372" actId="21"/>
          <ac:spMkLst>
            <pc:docMk/>
            <pc:sldMk cId="3121452733" sldId="367"/>
            <ac:spMk id="6" creationId="{FFD5B0CF-5663-4763-B180-1D3D0580A5DA}"/>
          </ac:spMkLst>
        </pc:spChg>
        <pc:graphicFrameChg chg="add mod modGraphic">
          <ac:chgData name="Toni Milun" userId="c2a74768-346b-4cf3-b9a8-ccfc02e2b70c" providerId="ADAL" clId="{3E5A0D86-3DC0-4D2E-8E67-D5C912096B64}" dt="2021-09-19T06:53:42.776" v="389" actId="6549"/>
          <ac:graphicFrameMkLst>
            <pc:docMk/>
            <pc:sldMk cId="3121452733" sldId="367"/>
            <ac:graphicFrameMk id="7" creationId="{39B76E53-0B94-43EE-A9A6-FB8545EAA94C}"/>
          </ac:graphicFrameMkLst>
        </pc:graphicFrameChg>
      </pc:sldChg>
      <pc:sldChg chg="modSp add mod">
        <pc:chgData name="Toni Milun" userId="c2a74768-346b-4cf3-b9a8-ccfc02e2b70c" providerId="ADAL" clId="{3E5A0D86-3DC0-4D2E-8E67-D5C912096B64}" dt="2021-09-20T14:39:26.523" v="1097" actId="6549"/>
        <pc:sldMkLst>
          <pc:docMk/>
          <pc:sldMk cId="3444044621" sldId="368"/>
        </pc:sldMkLst>
        <pc:graphicFrameChg chg="modGraphic">
          <ac:chgData name="Toni Milun" userId="c2a74768-346b-4cf3-b9a8-ccfc02e2b70c" providerId="ADAL" clId="{3E5A0D86-3DC0-4D2E-8E67-D5C912096B64}" dt="2021-09-20T14:39:26.523" v="1097" actId="6549"/>
          <ac:graphicFrameMkLst>
            <pc:docMk/>
            <pc:sldMk cId="3444044621" sldId="368"/>
            <ac:graphicFrameMk id="7" creationId="{39B76E53-0B94-43EE-A9A6-FB8545EAA94C}"/>
          </ac:graphicFrameMkLst>
        </pc:graphicFrameChg>
      </pc:sldChg>
      <pc:sldChg chg="modSp add mod modAnim">
        <pc:chgData name="Toni Milun" userId="c2a74768-346b-4cf3-b9a8-ccfc02e2b70c" providerId="ADAL" clId="{3E5A0D86-3DC0-4D2E-8E67-D5C912096B64}" dt="2021-09-20T14:44:44.390" v="1100" actId="20577"/>
        <pc:sldMkLst>
          <pc:docMk/>
          <pc:sldMk cId="998260562" sldId="369"/>
        </pc:sldMkLst>
        <pc:spChg chg="mod">
          <ac:chgData name="Toni Milun" userId="c2a74768-346b-4cf3-b9a8-ccfc02e2b70c" providerId="ADAL" clId="{3E5A0D86-3DC0-4D2E-8E67-D5C912096B64}" dt="2021-09-19T07:05:31.241" v="435" actId="20577"/>
          <ac:spMkLst>
            <pc:docMk/>
            <pc:sldMk cId="998260562" sldId="369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20T14:44:44.390" v="1100" actId="20577"/>
          <ac:spMkLst>
            <pc:docMk/>
            <pc:sldMk cId="998260562" sldId="369"/>
            <ac:spMk id="3" creationId="{00000000-0000-0000-0000-000000000000}"/>
          </ac:spMkLst>
        </pc:spChg>
      </pc:sldChg>
      <pc:sldChg chg="modSp add mod modAnim">
        <pc:chgData name="Toni Milun" userId="c2a74768-346b-4cf3-b9a8-ccfc02e2b70c" providerId="ADAL" clId="{3E5A0D86-3DC0-4D2E-8E67-D5C912096B64}" dt="2021-09-20T14:44:49.737" v="1101" actId="20577"/>
        <pc:sldMkLst>
          <pc:docMk/>
          <pc:sldMk cId="2919578018" sldId="370"/>
        </pc:sldMkLst>
        <pc:spChg chg="mod">
          <ac:chgData name="Toni Milun" userId="c2a74768-346b-4cf3-b9a8-ccfc02e2b70c" providerId="ADAL" clId="{3E5A0D86-3DC0-4D2E-8E67-D5C912096B64}" dt="2021-09-19T07:08:30.485" v="459" actId="27636"/>
          <ac:spMkLst>
            <pc:docMk/>
            <pc:sldMk cId="2919578018" sldId="370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20T14:44:49.737" v="1101" actId="20577"/>
          <ac:spMkLst>
            <pc:docMk/>
            <pc:sldMk cId="2919578018" sldId="370"/>
            <ac:spMk id="3" creationId="{00000000-0000-0000-0000-000000000000}"/>
          </ac:spMkLst>
        </pc:spChg>
      </pc:sldChg>
      <pc:sldChg chg="modSp add mod modAnim">
        <pc:chgData name="Toni Milun" userId="c2a74768-346b-4cf3-b9a8-ccfc02e2b70c" providerId="ADAL" clId="{3E5A0D86-3DC0-4D2E-8E67-D5C912096B64}" dt="2021-09-20T14:51:49.681" v="1126"/>
        <pc:sldMkLst>
          <pc:docMk/>
          <pc:sldMk cId="2308308349" sldId="371"/>
        </pc:sldMkLst>
        <pc:spChg chg="mod">
          <ac:chgData name="Toni Milun" userId="c2a74768-346b-4cf3-b9a8-ccfc02e2b70c" providerId="ADAL" clId="{3E5A0D86-3DC0-4D2E-8E67-D5C912096B64}" dt="2021-09-20T14:51:49.681" v="1126"/>
          <ac:spMkLst>
            <pc:docMk/>
            <pc:sldMk cId="2308308349" sldId="371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20T14:45:09.373" v="1103" actId="20577"/>
          <ac:spMkLst>
            <pc:docMk/>
            <pc:sldMk cId="2308308349" sldId="371"/>
            <ac:spMk id="3" creationId="{00000000-0000-0000-0000-000000000000}"/>
          </ac:spMkLst>
        </pc:spChg>
      </pc:sldChg>
      <pc:sldChg chg="modSp add mod ord modAnim">
        <pc:chgData name="Toni Milun" userId="c2a74768-346b-4cf3-b9a8-ccfc02e2b70c" providerId="ADAL" clId="{3E5A0D86-3DC0-4D2E-8E67-D5C912096B64}" dt="2021-09-21T08:12:58.415" v="1522" actId="20577"/>
        <pc:sldMkLst>
          <pc:docMk/>
          <pc:sldMk cId="3561802826" sldId="372"/>
        </pc:sldMkLst>
        <pc:spChg chg="mod">
          <ac:chgData name="Toni Milun" userId="c2a74768-346b-4cf3-b9a8-ccfc02e2b70c" providerId="ADAL" clId="{3E5A0D86-3DC0-4D2E-8E67-D5C912096B64}" dt="2021-09-21T08:12:58.415" v="1522" actId="20577"/>
          <ac:spMkLst>
            <pc:docMk/>
            <pc:sldMk cId="3561802826" sldId="372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20T14:45:19.488" v="1104" actId="20577"/>
          <ac:spMkLst>
            <pc:docMk/>
            <pc:sldMk cId="3561802826" sldId="372"/>
            <ac:spMk id="3" creationId="{00000000-0000-0000-0000-000000000000}"/>
          </ac:spMkLst>
        </pc:spChg>
      </pc:sldChg>
      <pc:sldChg chg="modSp add modAnim">
        <pc:chgData name="Toni Milun" userId="c2a74768-346b-4cf3-b9a8-ccfc02e2b70c" providerId="ADAL" clId="{3E5A0D86-3DC0-4D2E-8E67-D5C912096B64}" dt="2021-09-20T14:52:40.061" v="1136" actId="6549"/>
        <pc:sldMkLst>
          <pc:docMk/>
          <pc:sldMk cId="547675357" sldId="373"/>
        </pc:sldMkLst>
        <pc:spChg chg="mod">
          <ac:chgData name="Toni Milun" userId="c2a74768-346b-4cf3-b9a8-ccfc02e2b70c" providerId="ADAL" clId="{3E5A0D86-3DC0-4D2E-8E67-D5C912096B64}" dt="2021-09-20T14:52:40.061" v="1136" actId="6549"/>
          <ac:spMkLst>
            <pc:docMk/>
            <pc:sldMk cId="547675357" sldId="373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3E5A0D86-3DC0-4D2E-8E67-D5C912096B64}" dt="2021-09-20T14:53:42.173" v="1145" actId="11"/>
        <pc:sldMkLst>
          <pc:docMk/>
          <pc:sldMk cId="763991923" sldId="374"/>
        </pc:sldMkLst>
        <pc:spChg chg="mod">
          <ac:chgData name="Toni Milun" userId="c2a74768-346b-4cf3-b9a8-ccfc02e2b70c" providerId="ADAL" clId="{3E5A0D86-3DC0-4D2E-8E67-D5C912096B64}" dt="2021-09-20T14:53:42.173" v="1145" actId="11"/>
          <ac:spMkLst>
            <pc:docMk/>
            <pc:sldMk cId="763991923" sldId="374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3E5A0D86-3DC0-4D2E-8E67-D5C912096B64}" dt="2021-09-20T14:52:57.954" v="1140" actId="20577"/>
        <pc:sldMkLst>
          <pc:docMk/>
          <pc:sldMk cId="163104932" sldId="375"/>
        </pc:sldMkLst>
        <pc:spChg chg="mod">
          <ac:chgData name="Toni Milun" userId="c2a74768-346b-4cf3-b9a8-ccfc02e2b70c" providerId="ADAL" clId="{3E5A0D86-3DC0-4D2E-8E67-D5C912096B64}" dt="2021-09-20T14:52:57.954" v="1140" actId="20577"/>
          <ac:spMkLst>
            <pc:docMk/>
            <pc:sldMk cId="163104932" sldId="375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3E5A0D86-3DC0-4D2E-8E67-D5C912096B64}" dt="2021-09-21T06:01:06.489" v="1436" actId="14100"/>
        <pc:sldMkLst>
          <pc:docMk/>
          <pc:sldMk cId="4192765915" sldId="376"/>
        </pc:sldMkLst>
        <pc:spChg chg="mod">
          <ac:chgData name="Toni Milun" userId="c2a74768-346b-4cf3-b9a8-ccfc02e2b70c" providerId="ADAL" clId="{3E5A0D86-3DC0-4D2E-8E67-D5C912096B64}" dt="2021-09-21T06:01:06.489" v="1436" actId="14100"/>
          <ac:spMkLst>
            <pc:docMk/>
            <pc:sldMk cId="4192765915" sldId="376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19T08:48:45.135" v="569" actId="20577"/>
          <ac:spMkLst>
            <pc:docMk/>
            <pc:sldMk cId="4192765915" sldId="376"/>
            <ac:spMk id="3" creationId="{00000000-0000-0000-0000-000000000000}"/>
          </ac:spMkLst>
        </pc:spChg>
      </pc:sldChg>
      <pc:sldChg chg="modSp add modAnim">
        <pc:chgData name="Toni Milun" userId="c2a74768-346b-4cf3-b9a8-ccfc02e2b70c" providerId="ADAL" clId="{3E5A0D86-3DC0-4D2E-8E67-D5C912096B64}" dt="2021-09-21T06:02:30.313" v="1446" actId="20577"/>
        <pc:sldMkLst>
          <pc:docMk/>
          <pc:sldMk cId="2930403767" sldId="377"/>
        </pc:sldMkLst>
        <pc:spChg chg="mod">
          <ac:chgData name="Toni Milun" userId="c2a74768-346b-4cf3-b9a8-ccfc02e2b70c" providerId="ADAL" clId="{3E5A0D86-3DC0-4D2E-8E67-D5C912096B64}" dt="2021-09-21T06:02:30.313" v="1446" actId="20577"/>
          <ac:spMkLst>
            <pc:docMk/>
            <pc:sldMk cId="2930403767" sldId="377"/>
            <ac:spMk id="2" creationId="{00000000-0000-0000-0000-000000000000}"/>
          </ac:spMkLst>
        </pc:spChg>
      </pc:sldChg>
      <pc:sldChg chg="modSp add modAnim">
        <pc:chgData name="Toni Milun" userId="c2a74768-346b-4cf3-b9a8-ccfc02e2b70c" providerId="ADAL" clId="{3E5A0D86-3DC0-4D2E-8E67-D5C912096B64}" dt="2021-09-19T09:22:24.515" v="860" actId="6549"/>
        <pc:sldMkLst>
          <pc:docMk/>
          <pc:sldMk cId="1616195286" sldId="378"/>
        </pc:sldMkLst>
        <pc:spChg chg="mod">
          <ac:chgData name="Toni Milun" userId="c2a74768-346b-4cf3-b9a8-ccfc02e2b70c" providerId="ADAL" clId="{3E5A0D86-3DC0-4D2E-8E67-D5C912096B64}" dt="2021-09-19T09:22:24.515" v="860" actId="6549"/>
          <ac:spMkLst>
            <pc:docMk/>
            <pc:sldMk cId="1616195286" sldId="378"/>
            <ac:spMk id="2" creationId="{00000000-0000-0000-0000-000000000000}"/>
          </ac:spMkLst>
        </pc:spChg>
      </pc:sldChg>
      <pc:sldChg chg="modSp add mod ord modAnim">
        <pc:chgData name="Toni Milun" userId="c2a74768-346b-4cf3-b9a8-ccfc02e2b70c" providerId="ADAL" clId="{3E5A0D86-3DC0-4D2E-8E67-D5C912096B64}" dt="2021-09-21T08:15:25.701" v="1523" actId="20577"/>
        <pc:sldMkLst>
          <pc:docMk/>
          <pc:sldMk cId="2513992847" sldId="379"/>
        </pc:sldMkLst>
        <pc:spChg chg="mod">
          <ac:chgData name="Toni Milun" userId="c2a74768-346b-4cf3-b9a8-ccfc02e2b70c" providerId="ADAL" clId="{3E5A0D86-3DC0-4D2E-8E67-D5C912096B64}" dt="2021-09-21T08:15:25.701" v="1523" actId="20577"/>
          <ac:spMkLst>
            <pc:docMk/>
            <pc:sldMk cId="2513992847" sldId="379"/>
            <ac:spMk id="2" creationId="{00000000-0000-0000-0000-000000000000}"/>
          </ac:spMkLst>
        </pc:spChg>
        <pc:spChg chg="mod">
          <ac:chgData name="Toni Milun" userId="c2a74768-346b-4cf3-b9a8-ccfc02e2b70c" providerId="ADAL" clId="{3E5A0D86-3DC0-4D2E-8E67-D5C912096B64}" dt="2021-09-19T09:16:04.492" v="712" actId="20577"/>
          <ac:spMkLst>
            <pc:docMk/>
            <pc:sldMk cId="2513992847" sldId="379"/>
            <ac:spMk id="3" creationId="{00000000-0000-0000-0000-000000000000}"/>
          </ac:spMkLst>
        </pc:spChg>
      </pc:sldChg>
      <pc:sldChg chg="add modAnim">
        <pc:chgData name="Toni Milun" userId="c2a74768-346b-4cf3-b9a8-ccfc02e2b70c" providerId="ADAL" clId="{3E5A0D86-3DC0-4D2E-8E67-D5C912096B64}" dt="2021-09-20T14:37:06.647" v="1094"/>
        <pc:sldMkLst>
          <pc:docMk/>
          <pc:sldMk cId="3718069522" sldId="380"/>
        </pc:sldMkLst>
      </pc:sldChg>
      <pc:sldChg chg="add">
        <pc:chgData name="Toni Milun" userId="c2a74768-346b-4cf3-b9a8-ccfc02e2b70c" providerId="ADAL" clId="{3E5A0D86-3DC0-4D2E-8E67-D5C912096B64}" dt="2021-09-20T14:39:18.770" v="1095" actId="2890"/>
        <pc:sldMkLst>
          <pc:docMk/>
          <pc:sldMk cId="1981656914" sldId="381"/>
        </pc:sldMkLst>
      </pc:sldChg>
      <pc:sldChg chg="modSp add mod">
        <pc:chgData name="Toni Milun" userId="c2a74768-346b-4cf3-b9a8-ccfc02e2b70c" providerId="ADAL" clId="{3E5A0D86-3DC0-4D2E-8E67-D5C912096B64}" dt="2021-09-20T14:39:32.073" v="1098" actId="6549"/>
        <pc:sldMkLst>
          <pc:docMk/>
          <pc:sldMk cId="9424210" sldId="382"/>
        </pc:sldMkLst>
        <pc:graphicFrameChg chg="modGraphic">
          <ac:chgData name="Toni Milun" userId="c2a74768-346b-4cf3-b9a8-ccfc02e2b70c" providerId="ADAL" clId="{3E5A0D86-3DC0-4D2E-8E67-D5C912096B64}" dt="2021-09-20T14:39:32.073" v="1098" actId="6549"/>
          <ac:graphicFrameMkLst>
            <pc:docMk/>
            <pc:sldMk cId="9424210" sldId="382"/>
            <ac:graphicFrameMk id="7" creationId="{39B76E53-0B94-43EE-A9A6-FB8545EAA94C}"/>
          </ac:graphicFrameMkLst>
        </pc:graphicFrameChg>
      </pc:sldChg>
      <pc:sldChg chg="modSp add modAnim">
        <pc:chgData name="Toni Milun" userId="c2a74768-346b-4cf3-b9a8-ccfc02e2b70c" providerId="ADAL" clId="{3E5A0D86-3DC0-4D2E-8E67-D5C912096B64}" dt="2021-09-21T05:39:36.619" v="1420"/>
        <pc:sldMkLst>
          <pc:docMk/>
          <pc:sldMk cId="751168518" sldId="383"/>
        </pc:sldMkLst>
        <pc:spChg chg="mod">
          <ac:chgData name="Toni Milun" userId="c2a74768-346b-4cf3-b9a8-ccfc02e2b70c" providerId="ADAL" clId="{3E5A0D86-3DC0-4D2E-8E67-D5C912096B64}" dt="2021-09-21T05:36:43.098" v="1400" actId="20577"/>
          <ac:spMkLst>
            <pc:docMk/>
            <pc:sldMk cId="751168518" sldId="383"/>
            <ac:spMk id="4" creationId="{6BE46F1C-258F-4F95-9C01-9ED7835E23CC}"/>
          </ac:spMkLst>
        </pc:spChg>
      </pc:sldChg>
      <pc:sldChg chg="addSp delSp modSp add mod modAnim">
        <pc:chgData name="Toni Milun" userId="c2a74768-346b-4cf3-b9a8-ccfc02e2b70c" providerId="ADAL" clId="{3E5A0D86-3DC0-4D2E-8E67-D5C912096B64}" dt="2021-09-21T06:20:01.078" v="1500"/>
        <pc:sldMkLst>
          <pc:docMk/>
          <pc:sldMk cId="1709543574" sldId="384"/>
        </pc:sldMkLst>
        <pc:spChg chg="add mod">
          <ac:chgData name="Toni Milun" userId="c2a74768-346b-4cf3-b9a8-ccfc02e2b70c" providerId="ADAL" clId="{3E5A0D86-3DC0-4D2E-8E67-D5C912096B64}" dt="2021-09-21T06:19:49.242" v="1499" actId="20577"/>
          <ac:spMkLst>
            <pc:docMk/>
            <pc:sldMk cId="1709543574" sldId="384"/>
            <ac:spMk id="6" creationId="{A8F67294-2EAB-440E-B99F-B0A0311A366E}"/>
          </ac:spMkLst>
        </pc:spChg>
        <pc:picChg chg="del">
          <ac:chgData name="Toni Milun" userId="c2a74768-346b-4cf3-b9a8-ccfc02e2b70c" providerId="ADAL" clId="{3E5A0D86-3DC0-4D2E-8E67-D5C912096B64}" dt="2021-09-21T06:16:14.308" v="1452" actId="478"/>
          <ac:picMkLst>
            <pc:docMk/>
            <pc:sldMk cId="1709543574" sldId="384"/>
            <ac:picMk id="5" creationId="{57B2C055-5CA2-4774-931D-E7720B47AE68}"/>
          </ac:picMkLst>
        </pc:picChg>
      </pc:sldChg>
    </pc:docChg>
  </pc:docChgLst>
  <pc:docChgLst>
    <pc:chgData name="Toni Milun" userId="c2a74768-346b-4cf3-b9a8-ccfc02e2b70c" providerId="ADAL" clId="{8CC66C41-383B-4B69-96B3-D8C60244DA42}"/>
    <pc:docChg chg="custSel modSld modMainMaster">
      <pc:chgData name="Toni Milun" userId="c2a74768-346b-4cf3-b9a8-ccfc02e2b70c" providerId="ADAL" clId="{8CC66C41-383B-4B69-96B3-D8C60244DA42}" dt="2022-03-31T21:39:12.499" v="8"/>
      <pc:docMkLst>
        <pc:docMk/>
      </pc:docMkLst>
      <pc:sldChg chg="delSp modSp mod">
        <pc:chgData name="Toni Milun" userId="c2a74768-346b-4cf3-b9a8-ccfc02e2b70c" providerId="ADAL" clId="{8CC66C41-383B-4B69-96B3-D8C60244DA42}" dt="2022-03-31T21:33:21.611" v="1" actId="478"/>
        <pc:sldMkLst>
          <pc:docMk/>
          <pc:sldMk cId="3460653233" sldId="257"/>
        </pc:sldMkLst>
        <pc:spChg chg="del mod">
          <ac:chgData name="Toni Milun" userId="c2a74768-346b-4cf3-b9a8-ccfc02e2b70c" providerId="ADAL" clId="{8CC66C41-383B-4B69-96B3-D8C60244DA42}" dt="2022-03-31T21:33:21.611" v="1" actId="478"/>
          <ac:spMkLst>
            <pc:docMk/>
            <pc:sldMk cId="3460653233" sldId="257"/>
            <ac:spMk id="4" creationId="{00000000-0000-0000-0000-000000000000}"/>
          </ac:spMkLst>
        </pc:spChg>
      </pc:sldChg>
      <pc:sldChg chg="modSp mod">
        <pc:chgData name="Toni Milun" userId="c2a74768-346b-4cf3-b9a8-ccfc02e2b70c" providerId="ADAL" clId="{8CC66C41-383B-4B69-96B3-D8C60244DA42}" dt="2022-03-31T21:36:31.161" v="5" actId="6549"/>
        <pc:sldMkLst>
          <pc:docMk/>
          <pc:sldMk cId="624496555" sldId="321"/>
        </pc:sldMkLst>
        <pc:spChg chg="mod">
          <ac:chgData name="Toni Milun" userId="c2a74768-346b-4cf3-b9a8-ccfc02e2b70c" providerId="ADAL" clId="{8CC66C41-383B-4B69-96B3-D8C60244DA42}" dt="2022-03-31T21:36:31.161" v="5" actId="6549"/>
          <ac:spMkLst>
            <pc:docMk/>
            <pc:sldMk cId="624496555" sldId="321"/>
            <ac:spMk id="2" creationId="{00000000-0000-0000-0000-000000000000}"/>
          </ac:spMkLst>
        </pc:spChg>
      </pc:sldChg>
      <pc:sldChg chg="modSp modAnim">
        <pc:chgData name="Toni Milun" userId="c2a74768-346b-4cf3-b9a8-ccfc02e2b70c" providerId="ADAL" clId="{8CC66C41-383B-4B69-96B3-D8C60244DA42}" dt="2022-03-31T21:39:12.499" v="8"/>
        <pc:sldMkLst>
          <pc:docMk/>
          <pc:sldMk cId="4105826620" sldId="323"/>
        </pc:sldMkLst>
        <pc:spChg chg="mod">
          <ac:chgData name="Toni Milun" userId="c2a74768-346b-4cf3-b9a8-ccfc02e2b70c" providerId="ADAL" clId="{8CC66C41-383B-4B69-96B3-D8C60244DA42}" dt="2022-03-31T21:34:52.023" v="3" actId="6549"/>
          <ac:spMkLst>
            <pc:docMk/>
            <pc:sldMk cId="4105826620" sldId="323"/>
            <ac:spMk id="4" creationId="{6BE46F1C-258F-4F95-9C01-9ED7835E23CC}"/>
          </ac:spMkLst>
        </pc:spChg>
      </pc:sldChg>
      <pc:sldChg chg="modSp modAnim">
        <pc:chgData name="Toni Milun" userId="c2a74768-346b-4cf3-b9a8-ccfc02e2b70c" providerId="ADAL" clId="{8CC66C41-383B-4B69-96B3-D8C60244DA42}" dt="2022-03-31T21:37:47.161" v="7" actId="20577"/>
        <pc:sldMkLst>
          <pc:docMk/>
          <pc:sldMk cId="4192765915" sldId="376"/>
        </pc:sldMkLst>
        <pc:spChg chg="mod">
          <ac:chgData name="Toni Milun" userId="c2a74768-346b-4cf3-b9a8-ccfc02e2b70c" providerId="ADAL" clId="{8CC66C41-383B-4B69-96B3-D8C60244DA42}" dt="2022-03-31T21:37:47.161" v="7" actId="20577"/>
          <ac:spMkLst>
            <pc:docMk/>
            <pc:sldMk cId="4192765915" sldId="376"/>
            <ac:spMk id="2" creationId="{00000000-0000-0000-0000-000000000000}"/>
          </ac:spMkLst>
        </pc:spChg>
      </pc:sldChg>
      <pc:sldMasterChg chg="delSp mod">
        <pc:chgData name="Toni Milun" userId="c2a74768-346b-4cf3-b9a8-ccfc02e2b70c" providerId="ADAL" clId="{8CC66C41-383B-4B69-96B3-D8C60244DA42}" dt="2022-03-31T21:33:31.248" v="2" actId="478"/>
        <pc:sldMasterMkLst>
          <pc:docMk/>
          <pc:sldMasterMk cId="303886449" sldId="2147483648"/>
        </pc:sldMasterMkLst>
        <pc:spChg chg="del">
          <ac:chgData name="Toni Milun" userId="c2a74768-346b-4cf3-b9a8-ccfc02e2b70c" providerId="ADAL" clId="{8CC66C41-383B-4B69-96B3-D8C60244DA42}" dt="2022-03-31T21:33:31.248" v="2" actId="478"/>
          <ac:spMkLst>
            <pc:docMk/>
            <pc:sldMasterMk cId="303886449" sldId="2147483648"/>
            <ac:spMk id="12" creationId="{00000000-0000-0000-0000-000000000000}"/>
          </ac:spMkLst>
        </pc:spChg>
      </pc:sldMasterChg>
    </pc:docChg>
  </pc:docChgLst>
  <pc:docChgLst>
    <pc:chgData name="Toni Milun" userId="c2a74768-346b-4cf3-b9a8-ccfc02e2b70c" providerId="ADAL" clId="{2164C57C-4139-482A-82BB-38F7A9984FB6}"/>
    <pc:docChg chg="undo redo custSel addSld delSld modSld sldOrd modMainMaster">
      <pc:chgData name="Toni Milun" userId="c2a74768-346b-4cf3-b9a8-ccfc02e2b70c" providerId="ADAL" clId="{2164C57C-4139-482A-82BB-38F7A9984FB6}" dt="2021-09-18T12:37:34.917" v="1987" actId="20577"/>
      <pc:docMkLst>
        <pc:docMk/>
      </pc:docMkLst>
      <pc:sldChg chg="modSp mod">
        <pc:chgData name="Toni Milun" userId="c2a74768-346b-4cf3-b9a8-ccfc02e2b70c" providerId="ADAL" clId="{2164C57C-4139-482A-82BB-38F7A9984FB6}" dt="2021-09-18T01:34:26.645" v="71" actId="20577"/>
        <pc:sldMkLst>
          <pc:docMk/>
          <pc:sldMk cId="3460653233" sldId="257"/>
        </pc:sldMkLst>
        <pc:spChg chg="mod">
          <ac:chgData name="Toni Milun" userId="c2a74768-346b-4cf3-b9a8-ccfc02e2b70c" providerId="ADAL" clId="{2164C57C-4139-482A-82BB-38F7A9984FB6}" dt="2021-09-18T01:34:26.645" v="71" actId="20577"/>
          <ac:spMkLst>
            <pc:docMk/>
            <pc:sldMk cId="3460653233" sldId="257"/>
            <ac:spMk id="4" creationId="{00000000-0000-0000-0000-000000000000}"/>
          </ac:spMkLst>
        </pc:spChg>
      </pc:sldChg>
      <pc:sldChg chg="addSp delSp modSp mod delAnim modAnim">
        <pc:chgData name="Toni Milun" userId="c2a74768-346b-4cf3-b9a8-ccfc02e2b70c" providerId="ADAL" clId="{2164C57C-4139-482A-82BB-38F7A9984FB6}" dt="2021-09-18T01:41:28.767" v="99"/>
        <pc:sldMkLst>
          <pc:docMk/>
          <pc:sldMk cId="1945416832" sldId="315"/>
        </pc:sldMkLst>
        <pc:spChg chg="del mod">
          <ac:chgData name="Toni Milun" userId="c2a74768-346b-4cf3-b9a8-ccfc02e2b70c" providerId="ADAL" clId="{2164C57C-4139-482A-82BB-38F7A9984FB6}" dt="2021-09-18T01:38:48.437" v="86" actId="21"/>
          <ac:spMkLst>
            <pc:docMk/>
            <pc:sldMk cId="1945416832" sldId="315"/>
            <ac:spMk id="4" creationId="{6BE46F1C-258F-4F95-9C01-9ED7835E23CC}"/>
          </ac:spMkLst>
        </pc:spChg>
        <pc:spChg chg="add del mod">
          <ac:chgData name="Toni Milun" userId="c2a74768-346b-4cf3-b9a8-ccfc02e2b70c" providerId="ADAL" clId="{2164C57C-4139-482A-82BB-38F7A9984FB6}" dt="2021-09-18T01:38:51.775" v="87" actId="21"/>
          <ac:spMkLst>
            <pc:docMk/>
            <pc:sldMk cId="1945416832" sldId="315"/>
            <ac:spMk id="7" creationId="{6BEB9F63-0D61-44A9-9862-1068EFB9E12A}"/>
          </ac:spMkLst>
        </pc:spChg>
        <pc:picChg chg="add mod">
          <ac:chgData name="Toni Milun" userId="c2a74768-346b-4cf3-b9a8-ccfc02e2b70c" providerId="ADAL" clId="{2164C57C-4139-482A-82BB-38F7A9984FB6}" dt="2021-09-18T01:39:03.708" v="92" actId="1076"/>
          <ac:picMkLst>
            <pc:docMk/>
            <pc:sldMk cId="1945416832" sldId="315"/>
            <ac:picMk id="5" creationId="{26DEB133-0F8E-4BE9-AD88-2A03B2D05D5A}"/>
          </ac:picMkLst>
        </pc:picChg>
      </pc:sldChg>
      <pc:sldChg chg="modSp mod modAnim">
        <pc:chgData name="Toni Milun" userId="c2a74768-346b-4cf3-b9a8-ccfc02e2b70c" providerId="ADAL" clId="{2164C57C-4139-482A-82BB-38F7A9984FB6}" dt="2021-09-18T02:02:31.607" v="208"/>
        <pc:sldMkLst>
          <pc:docMk/>
          <pc:sldMk cId="3884862773" sldId="316"/>
        </pc:sldMkLst>
        <pc:spChg chg="mod">
          <ac:chgData name="Toni Milun" userId="c2a74768-346b-4cf3-b9a8-ccfc02e2b70c" providerId="ADAL" clId="{2164C57C-4139-482A-82BB-38F7A9984FB6}" dt="2021-09-18T02:02:23.226" v="207" actId="6549"/>
          <ac:spMkLst>
            <pc:docMk/>
            <pc:sldMk cId="3884862773" sldId="316"/>
            <ac:spMk id="2" creationId="{00000000-0000-0000-0000-000000000000}"/>
          </ac:spMkLst>
        </pc:spChg>
      </pc:sldChg>
      <pc:sldChg chg="addSp delSp modSp mod">
        <pc:chgData name="Toni Milun" userId="c2a74768-346b-4cf3-b9a8-ccfc02e2b70c" providerId="ADAL" clId="{2164C57C-4139-482A-82BB-38F7A9984FB6}" dt="2021-09-18T02:01:55.847" v="168" actId="1076"/>
        <pc:sldMkLst>
          <pc:docMk/>
          <pc:sldMk cId="279198185" sldId="317"/>
        </pc:sldMkLst>
        <pc:spChg chg="add mod">
          <ac:chgData name="Toni Milun" userId="c2a74768-346b-4cf3-b9a8-ccfc02e2b70c" providerId="ADAL" clId="{2164C57C-4139-482A-82BB-38F7A9984FB6}" dt="2021-09-18T02:01:42.860" v="155" actId="20577"/>
          <ac:spMkLst>
            <pc:docMk/>
            <pc:sldMk cId="279198185" sldId="317"/>
            <ac:spMk id="2" creationId="{1CDFD314-CE06-4E92-B422-5381D0B2709B}"/>
          </ac:spMkLst>
        </pc:spChg>
        <pc:spChg chg="del">
          <ac:chgData name="Toni Milun" userId="c2a74768-346b-4cf3-b9a8-ccfc02e2b70c" providerId="ADAL" clId="{2164C57C-4139-482A-82BB-38F7A9984FB6}" dt="2021-09-18T02:00:07.578" v="124" actId="21"/>
          <ac:spMkLst>
            <pc:docMk/>
            <pc:sldMk cId="279198185" sldId="317"/>
            <ac:spMk id="3" creationId="{00000000-0000-0000-0000-000000000000}"/>
          </ac:spMkLst>
        </pc:spChg>
        <pc:spChg chg="add mod">
          <ac:chgData name="Toni Milun" userId="c2a74768-346b-4cf3-b9a8-ccfc02e2b70c" providerId="ADAL" clId="{2164C57C-4139-482A-82BB-38F7A9984FB6}" dt="2021-09-18T02:01:55.847" v="168" actId="1076"/>
          <ac:spMkLst>
            <pc:docMk/>
            <pc:sldMk cId="279198185" sldId="317"/>
            <ac:spMk id="6" creationId="{DB458D1F-FDDA-4A3C-BE30-0A1210CEA5A8}"/>
          </ac:spMkLst>
        </pc:spChg>
        <pc:picChg chg="mod">
          <ac:chgData name="Toni Milun" userId="c2a74768-346b-4cf3-b9a8-ccfc02e2b70c" providerId="ADAL" clId="{2164C57C-4139-482A-82BB-38F7A9984FB6}" dt="2021-09-18T02:00:55.708" v="135" actId="14100"/>
          <ac:picMkLst>
            <pc:docMk/>
            <pc:sldMk cId="279198185" sldId="317"/>
            <ac:picMk id="9" creationId="{00000000-0000-0000-0000-000000000000}"/>
          </ac:picMkLst>
        </pc:picChg>
        <pc:picChg chg="mod">
          <ac:chgData name="Toni Milun" userId="c2a74768-346b-4cf3-b9a8-ccfc02e2b70c" providerId="ADAL" clId="{2164C57C-4139-482A-82BB-38F7A9984FB6}" dt="2021-09-18T02:00:35.515" v="128" actId="14100"/>
          <ac:picMkLst>
            <pc:docMk/>
            <pc:sldMk cId="279198185" sldId="317"/>
            <ac:picMk id="10" creationId="{00000000-0000-0000-0000-000000000000}"/>
          </ac:picMkLst>
        </pc:picChg>
      </pc:sldChg>
      <pc:sldChg chg="modSp mod modAnim">
        <pc:chgData name="Toni Milun" userId="c2a74768-346b-4cf3-b9a8-ccfc02e2b70c" providerId="ADAL" clId="{2164C57C-4139-482A-82BB-38F7A9984FB6}" dt="2021-09-18T02:04:21.165" v="230"/>
        <pc:sldMkLst>
          <pc:docMk/>
          <pc:sldMk cId="3443972294" sldId="318"/>
        </pc:sldMkLst>
        <pc:spChg chg="mod">
          <ac:chgData name="Toni Milun" userId="c2a74768-346b-4cf3-b9a8-ccfc02e2b70c" providerId="ADAL" clId="{2164C57C-4139-482A-82BB-38F7A9984FB6}" dt="2021-09-18T02:03:31.223" v="229" actId="12"/>
          <ac:spMkLst>
            <pc:docMk/>
            <pc:sldMk cId="3443972294" sldId="31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3:19.615" v="228" actId="20577"/>
          <ac:spMkLst>
            <pc:docMk/>
            <pc:sldMk cId="3443972294" sldId="318"/>
            <ac:spMk id="3" creationId="{00000000-0000-0000-0000-000000000000}"/>
          </ac:spMkLst>
        </pc:spChg>
      </pc:sldChg>
      <pc:sldChg chg="modSp mod modAnim">
        <pc:chgData name="Toni Milun" userId="c2a74768-346b-4cf3-b9a8-ccfc02e2b70c" providerId="ADAL" clId="{2164C57C-4139-482A-82BB-38F7A9984FB6}" dt="2021-09-18T02:04:59.903" v="245"/>
        <pc:sldMkLst>
          <pc:docMk/>
          <pc:sldMk cId="678778957" sldId="319"/>
        </pc:sldMkLst>
        <pc:spChg chg="mod">
          <ac:chgData name="Toni Milun" userId="c2a74768-346b-4cf3-b9a8-ccfc02e2b70c" providerId="ADAL" clId="{2164C57C-4139-482A-82BB-38F7A9984FB6}" dt="2021-09-18T02:04:54.049" v="244" actId="12"/>
          <ac:spMkLst>
            <pc:docMk/>
            <pc:sldMk cId="678778957" sldId="31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4:44.645" v="242" actId="20577"/>
          <ac:spMkLst>
            <pc:docMk/>
            <pc:sldMk cId="678778957" sldId="319"/>
            <ac:spMk id="3" creationId="{00000000-0000-0000-0000-000000000000}"/>
          </ac:spMkLst>
        </pc:spChg>
      </pc:sldChg>
      <pc:sldChg chg="modSp mod modAnim">
        <pc:chgData name="Toni Milun" userId="c2a74768-346b-4cf3-b9a8-ccfc02e2b70c" providerId="ADAL" clId="{2164C57C-4139-482A-82BB-38F7A9984FB6}" dt="2021-09-18T02:06:13.572" v="257"/>
        <pc:sldMkLst>
          <pc:docMk/>
          <pc:sldMk cId="1492478789" sldId="320"/>
        </pc:sldMkLst>
        <pc:spChg chg="mod">
          <ac:chgData name="Toni Milun" userId="c2a74768-346b-4cf3-b9a8-ccfc02e2b70c" providerId="ADAL" clId="{2164C57C-4139-482A-82BB-38F7A9984FB6}" dt="2021-09-18T02:05:21.199" v="246" actId="12"/>
          <ac:spMkLst>
            <pc:docMk/>
            <pc:sldMk cId="1492478789" sldId="32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6:04.165" v="256" actId="20577"/>
          <ac:spMkLst>
            <pc:docMk/>
            <pc:sldMk cId="1492478789" sldId="320"/>
            <ac:spMk id="3" creationId="{00000000-0000-0000-0000-000000000000}"/>
          </ac:spMkLst>
        </pc:spChg>
      </pc:sldChg>
      <pc:sldChg chg="modSp mod ord modAnim">
        <pc:chgData name="Toni Milun" userId="c2a74768-346b-4cf3-b9a8-ccfc02e2b70c" providerId="ADAL" clId="{2164C57C-4139-482A-82BB-38F7A9984FB6}" dt="2021-09-18T10:52:55.329" v="1713" actId="20577"/>
        <pc:sldMkLst>
          <pc:docMk/>
          <pc:sldMk cId="624496555" sldId="321"/>
        </pc:sldMkLst>
        <pc:spChg chg="mod">
          <ac:chgData name="Toni Milun" userId="c2a74768-346b-4cf3-b9a8-ccfc02e2b70c" providerId="ADAL" clId="{2164C57C-4139-482A-82BB-38F7A9984FB6}" dt="2021-09-18T10:52:55.329" v="1713" actId="20577"/>
          <ac:spMkLst>
            <pc:docMk/>
            <pc:sldMk cId="624496555" sldId="321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0:27.465" v="439" actId="20577"/>
          <ac:spMkLst>
            <pc:docMk/>
            <pc:sldMk cId="624496555" sldId="321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01:42:01.153" v="104" actId="6549"/>
        <pc:sldMkLst>
          <pc:docMk/>
          <pc:sldMk cId="4105826620" sldId="323"/>
        </pc:sldMkLst>
        <pc:spChg chg="mod">
          <ac:chgData name="Toni Milun" userId="c2a74768-346b-4cf3-b9a8-ccfc02e2b70c" providerId="ADAL" clId="{2164C57C-4139-482A-82BB-38F7A9984FB6}" dt="2021-09-18T01:42:01.153" v="104" actId="6549"/>
          <ac:spMkLst>
            <pc:docMk/>
            <pc:sldMk cId="4105826620" sldId="323"/>
            <ac:spMk id="4" creationId="{6BE46F1C-258F-4F95-9C01-9ED7835E23CC}"/>
          </ac:spMkLst>
        </pc:spChg>
      </pc:sldChg>
      <pc:sldChg chg="addSp delSp modSp add mod">
        <pc:chgData name="Toni Milun" userId="c2a74768-346b-4cf3-b9a8-ccfc02e2b70c" providerId="ADAL" clId="{2164C57C-4139-482A-82BB-38F7A9984FB6}" dt="2021-09-18T01:39:46.001" v="98" actId="1076"/>
        <pc:sldMkLst>
          <pc:docMk/>
          <pc:sldMk cId="1315575977" sldId="324"/>
        </pc:sldMkLst>
        <pc:picChg chg="add mod">
          <ac:chgData name="Toni Milun" userId="c2a74768-346b-4cf3-b9a8-ccfc02e2b70c" providerId="ADAL" clId="{2164C57C-4139-482A-82BB-38F7A9984FB6}" dt="2021-09-18T01:39:46.001" v="98" actId="1076"/>
          <ac:picMkLst>
            <pc:docMk/>
            <pc:sldMk cId="1315575977" sldId="324"/>
            <ac:picMk id="4" creationId="{48FEA838-FCAD-4FAC-BD34-0FBAF11FB3C2}"/>
          </ac:picMkLst>
        </pc:picChg>
        <pc:picChg chg="del">
          <ac:chgData name="Toni Milun" userId="c2a74768-346b-4cf3-b9a8-ccfc02e2b70c" providerId="ADAL" clId="{2164C57C-4139-482A-82BB-38F7A9984FB6}" dt="2021-09-18T01:39:39.399" v="95" actId="478"/>
          <ac:picMkLst>
            <pc:docMk/>
            <pc:sldMk cId="1315575977" sldId="324"/>
            <ac:picMk id="5" creationId="{26DEB133-0F8E-4BE9-AD88-2A03B2D05D5A}"/>
          </ac:picMkLst>
        </pc:picChg>
      </pc:sldChg>
      <pc:sldChg chg="modSp add modAnim">
        <pc:chgData name="Toni Milun" userId="c2a74768-346b-4cf3-b9a8-ccfc02e2b70c" providerId="ADAL" clId="{2164C57C-4139-482A-82BB-38F7A9984FB6}" dt="2021-09-18T01:57:42.406" v="121" actId="20577"/>
        <pc:sldMkLst>
          <pc:docMk/>
          <pc:sldMk cId="159685356" sldId="325"/>
        </pc:sldMkLst>
        <pc:spChg chg="mod">
          <ac:chgData name="Toni Milun" userId="c2a74768-346b-4cf3-b9a8-ccfc02e2b70c" providerId="ADAL" clId="{2164C57C-4139-482A-82BB-38F7A9984FB6}" dt="2021-09-18T01:57:42.406" v="121" actId="20577"/>
          <ac:spMkLst>
            <pc:docMk/>
            <pc:sldMk cId="159685356" sldId="325"/>
            <ac:spMk id="4" creationId="{6BE46F1C-258F-4F95-9C01-9ED7835E23CC}"/>
          </ac:spMkLst>
        </pc:spChg>
      </pc:sldChg>
      <pc:sldChg chg="modSp add del">
        <pc:chgData name="Toni Milun" userId="c2a74768-346b-4cf3-b9a8-ccfc02e2b70c" providerId="ADAL" clId="{2164C57C-4139-482A-82BB-38F7A9984FB6}" dt="2021-09-18T02:20:17.897" v="437" actId="47"/>
        <pc:sldMkLst>
          <pc:docMk/>
          <pc:sldMk cId="1548914352" sldId="326"/>
        </pc:sldMkLst>
        <pc:spChg chg="mod">
          <ac:chgData name="Toni Milun" userId="c2a74768-346b-4cf3-b9a8-ccfc02e2b70c" providerId="ADAL" clId="{2164C57C-4139-482A-82BB-38F7A9984FB6}" dt="2021-09-18T02:10:30.565" v="415" actId="20577"/>
          <ac:spMkLst>
            <pc:docMk/>
            <pc:sldMk cId="1548914352" sldId="326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1-09-18T10:53:08.614" v="1715" actId="20577"/>
        <pc:sldMkLst>
          <pc:docMk/>
          <pc:sldMk cId="3883861046" sldId="327"/>
        </pc:sldMkLst>
        <pc:spChg chg="mod">
          <ac:chgData name="Toni Milun" userId="c2a74768-346b-4cf3-b9a8-ccfc02e2b70c" providerId="ADAL" clId="{2164C57C-4139-482A-82BB-38F7A9984FB6}" dt="2021-09-18T10:53:08.614" v="1715" actId="20577"/>
          <ac:spMkLst>
            <pc:docMk/>
            <pc:sldMk cId="3883861046" sldId="327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0:21.536" v="438" actId="20577"/>
          <ac:spMkLst>
            <pc:docMk/>
            <pc:sldMk cId="3883861046" sldId="327"/>
            <ac:spMk id="3" creationId="{00000000-0000-0000-0000-000000000000}"/>
          </ac:spMkLst>
        </pc:spChg>
      </pc:sldChg>
      <pc:sldChg chg="addSp modSp add mod modAnim">
        <pc:chgData name="Toni Milun" userId="c2a74768-346b-4cf3-b9a8-ccfc02e2b70c" providerId="ADAL" clId="{2164C57C-4139-482A-82BB-38F7A9984FB6}" dt="2021-09-18T02:21:44.947" v="450"/>
        <pc:sldMkLst>
          <pc:docMk/>
          <pc:sldMk cId="823079575" sldId="328"/>
        </pc:sldMkLst>
        <pc:spChg chg="mod">
          <ac:chgData name="Toni Milun" userId="c2a74768-346b-4cf3-b9a8-ccfc02e2b70c" providerId="ADAL" clId="{2164C57C-4139-482A-82BB-38F7A9984FB6}" dt="2021-09-18T02:21:12.190" v="442"/>
          <ac:spMkLst>
            <pc:docMk/>
            <pc:sldMk cId="823079575" sldId="32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0:52.512" v="441" actId="20577"/>
          <ac:spMkLst>
            <pc:docMk/>
            <pc:sldMk cId="823079575" sldId="328"/>
            <ac:spMk id="3" creationId="{00000000-0000-0000-0000-000000000000}"/>
          </ac:spMkLst>
        </pc:spChg>
        <pc:picChg chg="add mod">
          <ac:chgData name="Toni Milun" userId="c2a74768-346b-4cf3-b9a8-ccfc02e2b70c" providerId="ADAL" clId="{2164C57C-4139-482A-82BB-38F7A9984FB6}" dt="2021-09-18T02:21:35.430" v="449" actId="14100"/>
          <ac:picMkLst>
            <pc:docMk/>
            <pc:sldMk cId="823079575" sldId="328"/>
            <ac:picMk id="4" creationId="{A7B8E666-AEED-4C00-AAD9-9D89B1280A14}"/>
          </ac:picMkLst>
        </pc:picChg>
      </pc:sldChg>
      <pc:sldChg chg="modSp add mod modAnim">
        <pc:chgData name="Toni Milun" userId="c2a74768-346b-4cf3-b9a8-ccfc02e2b70c" providerId="ADAL" clId="{2164C57C-4139-482A-82BB-38F7A9984FB6}" dt="2021-09-18T02:35:14.512" v="695"/>
        <pc:sldMkLst>
          <pc:docMk/>
          <pc:sldMk cId="458753576" sldId="329"/>
        </pc:sldMkLst>
        <pc:spChg chg="mod">
          <ac:chgData name="Toni Milun" userId="c2a74768-346b-4cf3-b9a8-ccfc02e2b70c" providerId="ADAL" clId="{2164C57C-4139-482A-82BB-38F7A9984FB6}" dt="2021-09-18T02:34:54.970" v="689" actId="27636"/>
          <ac:spMkLst>
            <pc:docMk/>
            <pc:sldMk cId="458753576" sldId="32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5:19.408" v="456" actId="20577"/>
          <ac:spMkLst>
            <pc:docMk/>
            <pc:sldMk cId="458753576" sldId="329"/>
            <ac:spMk id="3" creationId="{00000000-0000-0000-0000-000000000000}"/>
          </ac:spMkLst>
        </pc:spChg>
      </pc:sldChg>
      <pc:sldChg chg="addSp delSp modSp add del mod modAnim">
        <pc:chgData name="Toni Milun" userId="c2a74768-346b-4cf3-b9a8-ccfc02e2b70c" providerId="ADAL" clId="{2164C57C-4139-482A-82BB-38F7A9984FB6}" dt="2021-09-18T02:54:35.898" v="808" actId="1076"/>
        <pc:sldMkLst>
          <pc:docMk/>
          <pc:sldMk cId="3883820546" sldId="330"/>
        </pc:sldMkLst>
        <pc:spChg chg="mod">
          <ac:chgData name="Toni Milun" userId="c2a74768-346b-4cf3-b9a8-ccfc02e2b70c" providerId="ADAL" clId="{2164C57C-4139-482A-82BB-38F7A9984FB6}" dt="2021-09-18T02:53:50.767" v="803" actId="20577"/>
          <ac:spMkLst>
            <pc:docMk/>
            <pc:sldMk cId="3883820546" sldId="33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53:02.221" v="750" actId="20577"/>
          <ac:spMkLst>
            <pc:docMk/>
            <pc:sldMk cId="3883820546" sldId="330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53:19.289" v="752"/>
          <ac:spMkLst>
            <pc:docMk/>
            <pc:sldMk cId="3883820546" sldId="330"/>
            <ac:spMk id="4" creationId="{4ADDB385-59C4-4B95-AEC5-63C1A46264B0}"/>
          </ac:spMkLst>
        </pc:spChg>
        <pc:graphicFrameChg chg="add mod modGraphic">
          <ac:chgData name="Toni Milun" userId="c2a74768-346b-4cf3-b9a8-ccfc02e2b70c" providerId="ADAL" clId="{2164C57C-4139-482A-82BB-38F7A9984FB6}" dt="2021-09-18T02:54:35.898" v="808" actId="1076"/>
          <ac:graphicFrameMkLst>
            <pc:docMk/>
            <pc:sldMk cId="3883820546" sldId="330"/>
            <ac:graphicFrameMk id="5" creationId="{1FAF8C69-7034-44C6-82BE-AC5648892540}"/>
          </ac:graphicFrameMkLst>
        </pc:graphicFrameChg>
      </pc:sldChg>
      <pc:sldChg chg="add">
        <pc:chgData name="Toni Milun" userId="c2a74768-346b-4cf3-b9a8-ccfc02e2b70c" providerId="ADAL" clId="{2164C57C-4139-482A-82BB-38F7A9984FB6}" dt="2021-09-18T02:18:29.249" v="420" actId="2890"/>
        <pc:sldMkLst>
          <pc:docMk/>
          <pc:sldMk cId="1891880785" sldId="331"/>
        </pc:sldMkLst>
      </pc:sldChg>
      <pc:sldChg chg="modSp add mod modAnim">
        <pc:chgData name="Toni Milun" userId="c2a74768-346b-4cf3-b9a8-ccfc02e2b70c" providerId="ADAL" clId="{2164C57C-4139-482A-82BB-38F7A9984FB6}" dt="2021-09-18T09:43:14.325" v="1418"/>
        <pc:sldMkLst>
          <pc:docMk/>
          <pc:sldMk cId="300323640" sldId="332"/>
        </pc:sldMkLst>
        <pc:spChg chg="mod">
          <ac:chgData name="Toni Milun" userId="c2a74768-346b-4cf3-b9a8-ccfc02e2b70c" providerId="ADAL" clId="{2164C57C-4139-482A-82BB-38F7A9984FB6}" dt="2021-09-18T09:43:14.325" v="1418"/>
          <ac:spMkLst>
            <pc:docMk/>
            <pc:sldMk cId="300323640" sldId="332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34:28.509" v="683" actId="20577"/>
          <ac:spMkLst>
            <pc:docMk/>
            <pc:sldMk cId="300323640" sldId="332"/>
            <ac:spMk id="3" creationId="{00000000-0000-0000-0000-000000000000}"/>
          </ac:spMkLst>
        </pc:spChg>
      </pc:sldChg>
      <pc:sldChg chg="addSp delSp modSp add mod modAnim">
        <pc:chgData name="Toni Milun" userId="c2a74768-346b-4cf3-b9a8-ccfc02e2b70c" providerId="ADAL" clId="{2164C57C-4139-482A-82BB-38F7A9984FB6}" dt="2021-09-18T10:53:22.847" v="1716" actId="20577"/>
        <pc:sldMkLst>
          <pc:docMk/>
          <pc:sldMk cId="4033410629" sldId="333"/>
        </pc:sldMkLst>
        <pc:spChg chg="mod">
          <ac:chgData name="Toni Milun" userId="c2a74768-346b-4cf3-b9a8-ccfc02e2b70c" providerId="ADAL" clId="{2164C57C-4139-482A-82BB-38F7A9984FB6}" dt="2021-09-18T10:53:22.847" v="1716" actId="20577"/>
          <ac:spMkLst>
            <pc:docMk/>
            <pc:sldMk cId="4033410629" sldId="333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36:50.985" v="701" actId="20577"/>
          <ac:spMkLst>
            <pc:docMk/>
            <pc:sldMk cId="4033410629" sldId="333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37:15.188" v="705"/>
          <ac:spMkLst>
            <pc:docMk/>
            <pc:sldMk cId="4033410629" sldId="333"/>
            <ac:spMk id="4" creationId="{2A13FC3A-29F4-4634-9617-85B8B59EE31C}"/>
          </ac:spMkLst>
        </pc:spChg>
        <pc:spChg chg="add del mod">
          <ac:chgData name="Toni Milun" userId="c2a74768-346b-4cf3-b9a8-ccfc02e2b70c" providerId="ADAL" clId="{2164C57C-4139-482A-82BB-38F7A9984FB6}" dt="2021-09-18T02:37:14.401" v="704"/>
          <ac:spMkLst>
            <pc:docMk/>
            <pc:sldMk cId="4033410629" sldId="333"/>
            <ac:spMk id="5" creationId="{C22FAA18-8093-4551-9711-A95A2561FF29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8" creationId="{3C9991B9-C636-46E3-BAC8-C1B2FF98A8B7}"/>
          </ac:spMkLst>
        </pc:spChg>
        <pc:spChg chg="add mod">
          <ac:chgData name="Toni Milun" userId="c2a74768-346b-4cf3-b9a8-ccfc02e2b70c" providerId="ADAL" clId="{2164C57C-4139-482A-82BB-38F7A9984FB6}" dt="2021-09-18T02:39:04.775" v="731" actId="403"/>
          <ac:spMkLst>
            <pc:docMk/>
            <pc:sldMk cId="4033410629" sldId="333"/>
            <ac:spMk id="16" creationId="{07E03B85-AB11-4C39-B8C7-E0A4B9631E82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18" creationId="{36D56027-3CAB-4B22-81E2-624A0B516625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19" creationId="{78417B52-B03D-41EE-A8C0-80B67D765FB4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0" creationId="{2797B605-3008-48E7-AEFC-C897DE6BC97D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1" creationId="{39760F79-D540-4248-B481-E9F9EA305237}"/>
          </ac:spMkLst>
        </pc:spChg>
        <pc:spChg chg="add mod">
          <ac:chgData name="Toni Milun" userId="c2a74768-346b-4cf3-b9a8-ccfc02e2b70c" providerId="ADAL" clId="{2164C57C-4139-482A-82BB-38F7A9984FB6}" dt="2021-09-18T02:39:11.720" v="735" actId="1076"/>
          <ac:spMkLst>
            <pc:docMk/>
            <pc:sldMk cId="4033410629" sldId="333"/>
            <ac:spMk id="23" creationId="{B0D21285-B7B3-41F1-B106-59A521127C35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5" creationId="{0C10A56C-A476-4345-9874-9EBA22C71081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6" creationId="{6923B10D-EEAC-4D15-9ACD-CD6EF217CEB8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7" creationId="{AE97DBAD-8D3B-4E2C-BDD8-77DBC0B20CCB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8" creationId="{6252BF6D-500A-4D61-89EC-503834F0C39F}"/>
          </ac:spMkLst>
        </pc:spChg>
        <pc:grpChg chg="add mod">
          <ac:chgData name="Toni Milun" userId="c2a74768-346b-4cf3-b9a8-ccfc02e2b70c" providerId="ADAL" clId="{2164C57C-4139-482A-82BB-38F7A9984FB6}" dt="2021-09-18T02:38:52.618" v="727" actId="14100"/>
          <ac:grpSpMkLst>
            <pc:docMk/>
            <pc:sldMk cId="4033410629" sldId="333"/>
            <ac:grpSpMk id="6" creationId="{1BB1F913-FD2B-4223-A96C-97F9824665CD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7" creationId="{46BBBE3A-4869-421B-A050-626B47A67731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9" creationId="{2FCC2BA6-C1E1-4F2D-A197-743C4067C18B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0" creationId="{94F75A69-3B9C-4F74-B4A5-5AD89B46BC6C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1" creationId="{368B9A2D-0172-403C-958C-8A5E7BE57EE7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5" creationId="{FC932D3C-EB1A-41E8-BF97-EFB320110450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7" creationId="{0C5B553C-74E6-4759-95AF-E2174951D48F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22" creationId="{A6F37B13-EE80-4AA2-BD16-22969B58C8E0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24" creationId="{69552A4C-3892-4DCB-8437-FC99A194D0CF}"/>
          </ac:grpSpMkLst>
        </pc:grp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2" creationId="{93CEBF0D-06EC-4252-A930-D0BC6900A330}"/>
          </ac:cxnSpMkLst>
        </pc:cxn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3" creationId="{E9FCD913-F3BC-42A6-AE15-81B783FF3B2C}"/>
          </ac:cxnSpMkLst>
        </pc:cxn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4" creationId="{9E06BF52-33B2-4A17-A3A4-AEF40B1F7043}"/>
          </ac:cxnSpMkLst>
        </pc:cxnChg>
      </pc:sldChg>
      <pc:sldChg chg="modSp add del mod modAnim">
        <pc:chgData name="Toni Milun" userId="c2a74768-346b-4cf3-b9a8-ccfc02e2b70c" providerId="ADAL" clId="{2164C57C-4139-482A-82BB-38F7A9984FB6}" dt="2021-09-18T02:51:47.635" v="740" actId="47"/>
        <pc:sldMkLst>
          <pc:docMk/>
          <pc:sldMk cId="3919798712" sldId="334"/>
        </pc:sldMkLst>
        <pc:spChg chg="mod">
          <ac:chgData name="Toni Milun" userId="c2a74768-346b-4cf3-b9a8-ccfc02e2b70c" providerId="ADAL" clId="{2164C57C-4139-482A-82BB-38F7A9984FB6}" dt="2021-09-18T02:38:10.060" v="715" actId="12"/>
          <ac:spMkLst>
            <pc:docMk/>
            <pc:sldMk cId="3919798712" sldId="334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37:47.898" v="709" actId="20577"/>
          <ac:spMkLst>
            <pc:docMk/>
            <pc:sldMk cId="3919798712" sldId="334"/>
            <ac:spMk id="3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1-09-18T02:35:52.236" v="699"/>
        <pc:sldMkLst>
          <pc:docMk/>
          <pc:sldMk cId="3973458104" sldId="335"/>
        </pc:sldMkLst>
        <pc:spChg chg="mod">
          <ac:chgData name="Toni Milun" userId="c2a74768-346b-4cf3-b9a8-ccfc02e2b70c" providerId="ADAL" clId="{2164C57C-4139-482A-82BB-38F7A9984FB6}" dt="2021-09-18T02:33:19.587" v="675" actId="313"/>
          <ac:spMkLst>
            <pc:docMk/>
            <pc:sldMk cId="3973458104" sldId="335"/>
            <ac:spMk id="2" creationId="{00000000-0000-0000-0000-000000000000}"/>
          </ac:spMkLst>
        </pc:spChg>
      </pc:sldChg>
      <pc:sldChg chg="addSp delSp modSp add mod delAnim">
        <pc:chgData name="Toni Milun" userId="c2a74768-346b-4cf3-b9a8-ccfc02e2b70c" providerId="ADAL" clId="{2164C57C-4139-482A-82BB-38F7A9984FB6}" dt="2021-09-18T02:56:02.828" v="828" actId="255"/>
        <pc:sldMkLst>
          <pc:docMk/>
          <pc:sldMk cId="1392011608" sldId="336"/>
        </pc:sldMkLst>
        <pc:spChg chg="del">
          <ac:chgData name="Toni Milun" userId="c2a74768-346b-4cf3-b9a8-ccfc02e2b70c" providerId="ADAL" clId="{2164C57C-4139-482A-82BB-38F7A9984FB6}" dt="2021-09-18T02:55:13.457" v="810" actId="478"/>
          <ac:spMkLst>
            <pc:docMk/>
            <pc:sldMk cId="1392011608" sldId="336"/>
            <ac:spMk id="2" creationId="{00000000-0000-0000-0000-000000000000}"/>
          </ac:spMkLst>
        </pc:spChg>
        <pc:spChg chg="del">
          <ac:chgData name="Toni Milun" userId="c2a74768-346b-4cf3-b9a8-ccfc02e2b70c" providerId="ADAL" clId="{2164C57C-4139-482A-82BB-38F7A9984FB6}" dt="2021-09-18T02:55:15.761" v="811" actId="478"/>
          <ac:spMkLst>
            <pc:docMk/>
            <pc:sldMk cId="1392011608" sldId="336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2:55:28.967" v="821" actId="478"/>
          <ac:spMkLst>
            <pc:docMk/>
            <pc:sldMk cId="1392011608" sldId="336"/>
            <ac:spMk id="6" creationId="{2623F09D-5421-4132-A7E2-ABD01E8BB899}"/>
          </ac:spMkLst>
        </pc:spChg>
        <pc:spChg chg="add mod">
          <ac:chgData name="Toni Milun" userId="c2a74768-346b-4cf3-b9a8-ccfc02e2b70c" providerId="ADAL" clId="{2164C57C-4139-482A-82BB-38F7A9984FB6}" dt="2021-09-18T02:55:21.216" v="820" actId="20577"/>
          <ac:spMkLst>
            <pc:docMk/>
            <pc:sldMk cId="1392011608" sldId="336"/>
            <ac:spMk id="8" creationId="{D82C6CCE-320F-47C3-9863-9C81205DA854}"/>
          </ac:spMkLst>
        </pc:spChg>
        <pc:spChg chg="add mod">
          <ac:chgData name="Toni Milun" userId="c2a74768-346b-4cf3-b9a8-ccfc02e2b70c" providerId="ADAL" clId="{2164C57C-4139-482A-82BB-38F7A9984FB6}" dt="2021-09-18T02:56:02.828" v="828" actId="255"/>
          <ac:spMkLst>
            <pc:docMk/>
            <pc:sldMk cId="1392011608" sldId="336"/>
            <ac:spMk id="9" creationId="{596F9F26-35BF-4D90-9E1B-A81613F8414E}"/>
          </ac:spMkLst>
        </pc:spChg>
        <pc:picChg chg="add mod">
          <ac:chgData name="Toni Milun" userId="c2a74768-346b-4cf3-b9a8-ccfc02e2b70c" providerId="ADAL" clId="{2164C57C-4139-482A-82BB-38F7A9984FB6}" dt="2021-09-18T02:55:51.188" v="824" actId="1076"/>
          <ac:picMkLst>
            <pc:docMk/>
            <pc:sldMk cId="1392011608" sldId="336"/>
            <ac:picMk id="4" creationId="{AD2567EE-0EC4-4558-B6AA-B3CCAAF68F8B}"/>
          </ac:picMkLst>
        </pc:picChg>
      </pc:sldChg>
      <pc:sldChg chg="addSp delSp modSp add mod modAnim">
        <pc:chgData name="Toni Milun" userId="c2a74768-346b-4cf3-b9a8-ccfc02e2b70c" providerId="ADAL" clId="{2164C57C-4139-482A-82BB-38F7A9984FB6}" dt="2021-09-18T10:54:40.395" v="1740" actId="12"/>
        <pc:sldMkLst>
          <pc:docMk/>
          <pc:sldMk cId="86046486" sldId="337"/>
        </pc:sldMkLst>
        <pc:spChg chg="mod">
          <ac:chgData name="Toni Milun" userId="c2a74768-346b-4cf3-b9a8-ccfc02e2b70c" providerId="ADAL" clId="{2164C57C-4139-482A-82BB-38F7A9984FB6}" dt="2021-09-18T10:54:40.395" v="1740" actId="12"/>
          <ac:spMkLst>
            <pc:docMk/>
            <pc:sldMk cId="86046486" sldId="337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59:06.606" v="851" actId="20577"/>
          <ac:spMkLst>
            <pc:docMk/>
            <pc:sldMk cId="86046486" sldId="337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57:26.112" v="830"/>
          <ac:spMkLst>
            <pc:docMk/>
            <pc:sldMk cId="86046486" sldId="337"/>
            <ac:spMk id="4" creationId="{EC524743-3210-4215-BAEF-F5501B891068}"/>
          </ac:spMkLst>
        </pc:spChg>
        <pc:spChg chg="add del">
          <ac:chgData name="Toni Milun" userId="c2a74768-346b-4cf3-b9a8-ccfc02e2b70c" providerId="ADAL" clId="{2164C57C-4139-482A-82BB-38F7A9984FB6}" dt="2021-09-18T02:57:45.854" v="835"/>
          <ac:spMkLst>
            <pc:docMk/>
            <pc:sldMk cId="86046486" sldId="337"/>
            <ac:spMk id="5" creationId="{CF093E68-F5E5-4483-93BB-B006E9C79338}"/>
          </ac:spMkLst>
        </pc:spChg>
      </pc:sldChg>
      <pc:sldChg chg="modSp add mod ord modAnim">
        <pc:chgData name="Toni Milun" userId="c2a74768-346b-4cf3-b9a8-ccfc02e2b70c" providerId="ADAL" clId="{2164C57C-4139-482A-82BB-38F7A9984FB6}" dt="2021-09-18T10:58:22.946" v="1765" actId="120"/>
        <pc:sldMkLst>
          <pc:docMk/>
          <pc:sldMk cId="1676330091" sldId="338"/>
        </pc:sldMkLst>
        <pc:spChg chg="mod">
          <ac:chgData name="Toni Milun" userId="c2a74768-346b-4cf3-b9a8-ccfc02e2b70c" providerId="ADAL" clId="{2164C57C-4139-482A-82BB-38F7A9984FB6}" dt="2021-09-18T10:58:22.946" v="1765" actId="120"/>
          <ac:spMkLst>
            <pc:docMk/>
            <pc:sldMk cId="1676330091" sldId="33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3:04:39.267" v="859" actId="20577"/>
          <ac:spMkLst>
            <pc:docMk/>
            <pc:sldMk cId="1676330091" sldId="338"/>
            <ac:spMk id="3" creationId="{00000000-0000-0000-0000-000000000000}"/>
          </ac:spMkLst>
        </pc:spChg>
      </pc:sldChg>
      <pc:sldChg chg="addSp delSp modSp add mod ord delAnim">
        <pc:chgData name="Toni Milun" userId="c2a74768-346b-4cf3-b9a8-ccfc02e2b70c" providerId="ADAL" clId="{2164C57C-4139-482A-82BB-38F7A9984FB6}" dt="2021-09-18T10:57:09.274" v="1754"/>
        <pc:sldMkLst>
          <pc:docMk/>
          <pc:sldMk cId="3084781300" sldId="339"/>
        </pc:sldMkLst>
        <pc:spChg chg="del">
          <ac:chgData name="Toni Milun" userId="c2a74768-346b-4cf3-b9a8-ccfc02e2b70c" providerId="ADAL" clId="{2164C57C-4139-482A-82BB-38F7A9984FB6}" dt="2021-09-18T03:08:02.467" v="992" actId="478"/>
          <ac:spMkLst>
            <pc:docMk/>
            <pc:sldMk cId="3084781300" sldId="33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3:08:40.970" v="1001" actId="20577"/>
          <ac:spMkLst>
            <pc:docMk/>
            <pc:sldMk cId="3084781300" sldId="339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3:08:04.182" v="994" actId="478"/>
          <ac:spMkLst>
            <pc:docMk/>
            <pc:sldMk cId="3084781300" sldId="339"/>
            <ac:spMk id="6" creationId="{9A48E866-7047-4328-9794-C176F9EACA0E}"/>
          </ac:spMkLst>
        </pc:spChg>
        <pc:graphicFrameChg chg="add mod modGraphic">
          <ac:chgData name="Toni Milun" userId="c2a74768-346b-4cf3-b9a8-ccfc02e2b70c" providerId="ADAL" clId="{2164C57C-4139-482A-82BB-38F7A9984FB6}" dt="2021-09-18T03:08:24.173" v="998" actId="1076"/>
          <ac:graphicFrameMkLst>
            <pc:docMk/>
            <pc:sldMk cId="3084781300" sldId="339"/>
            <ac:graphicFrameMk id="4" creationId="{6086022E-0FDE-4ABC-BF93-F3FFF7097ECC}"/>
          </ac:graphicFrameMkLst>
        </pc:graphicFrameChg>
      </pc:sldChg>
      <pc:sldChg chg="addSp delSp modSp add mod delAnim">
        <pc:chgData name="Toni Milun" userId="c2a74768-346b-4cf3-b9a8-ccfc02e2b70c" providerId="ADAL" clId="{2164C57C-4139-482A-82BB-38F7A9984FB6}" dt="2021-09-18T10:13:06.222" v="1443" actId="1076"/>
        <pc:sldMkLst>
          <pc:docMk/>
          <pc:sldMk cId="1688084918" sldId="340"/>
        </pc:sldMkLst>
        <pc:spChg chg="del mod">
          <ac:chgData name="Toni Milun" userId="c2a74768-346b-4cf3-b9a8-ccfc02e2b70c" providerId="ADAL" clId="{2164C57C-4139-482A-82BB-38F7A9984FB6}" dt="2021-09-18T03:13:39.391" v="1114" actId="478"/>
          <ac:spMkLst>
            <pc:docMk/>
            <pc:sldMk cId="1688084918" sldId="34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3:13:12.193" v="1110" actId="20577"/>
          <ac:spMkLst>
            <pc:docMk/>
            <pc:sldMk cId="1688084918" sldId="340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3:13:42.477" v="1115" actId="478"/>
          <ac:spMkLst>
            <pc:docMk/>
            <pc:sldMk cId="1688084918" sldId="340"/>
            <ac:spMk id="5" creationId="{68B4BD1C-2844-4292-B2E7-F5636914DCCA}"/>
          </ac:spMkLst>
        </pc:spChg>
        <pc:spChg chg="add mod">
          <ac:chgData name="Toni Milun" userId="c2a74768-346b-4cf3-b9a8-ccfc02e2b70c" providerId="ADAL" clId="{2164C57C-4139-482A-82BB-38F7A9984FB6}" dt="2021-09-18T10:13:04.797" v="1442" actId="14100"/>
          <ac:spMkLst>
            <pc:docMk/>
            <pc:sldMk cId="1688084918" sldId="340"/>
            <ac:spMk id="7" creationId="{603A4FBF-AF69-4E0A-B0F6-BFF0BE8FC06B}"/>
          </ac:spMkLst>
        </pc:spChg>
        <pc:picChg chg="add mod">
          <ac:chgData name="Toni Milun" userId="c2a74768-346b-4cf3-b9a8-ccfc02e2b70c" providerId="ADAL" clId="{2164C57C-4139-482A-82BB-38F7A9984FB6}" dt="2021-09-18T10:13:06.222" v="1443" actId="1076"/>
          <ac:picMkLst>
            <pc:docMk/>
            <pc:sldMk cId="1688084918" sldId="340"/>
            <ac:picMk id="6" creationId="{54198E54-3612-471A-BC27-6C8B94BB4443}"/>
          </ac:picMkLst>
        </pc:picChg>
      </pc:sldChg>
      <pc:sldChg chg="addSp modSp add mod ord modAnim">
        <pc:chgData name="Toni Milun" userId="c2a74768-346b-4cf3-b9a8-ccfc02e2b70c" providerId="ADAL" clId="{2164C57C-4139-482A-82BB-38F7A9984FB6}" dt="2021-09-18T09:58:35.242" v="1423" actId="20577"/>
        <pc:sldMkLst>
          <pc:docMk/>
          <pc:sldMk cId="3800203624" sldId="341"/>
        </pc:sldMkLst>
        <pc:spChg chg="mod">
          <ac:chgData name="Toni Milun" userId="c2a74768-346b-4cf3-b9a8-ccfc02e2b70c" providerId="ADAL" clId="{2164C57C-4139-482A-82BB-38F7A9984FB6}" dt="2021-09-18T06:58:38.024" v="1362" actId="27636"/>
          <ac:spMkLst>
            <pc:docMk/>
            <pc:sldMk cId="3800203624" sldId="341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9:58:35.242" v="1423" actId="20577"/>
          <ac:spMkLst>
            <pc:docMk/>
            <pc:sldMk cId="3800203624" sldId="341"/>
            <ac:spMk id="3" creationId="{00000000-0000-0000-0000-000000000000}"/>
          </ac:spMkLst>
        </pc:spChg>
        <pc:picChg chg="add mod">
          <ac:chgData name="Toni Milun" userId="c2a74768-346b-4cf3-b9a8-ccfc02e2b70c" providerId="ADAL" clId="{2164C57C-4139-482A-82BB-38F7A9984FB6}" dt="2021-09-18T06:58:48.891" v="1364" actId="14100"/>
          <ac:picMkLst>
            <pc:docMk/>
            <pc:sldMk cId="3800203624" sldId="341"/>
            <ac:picMk id="4" creationId="{4509A9BB-023E-45FD-80AB-23D2D3F196A4}"/>
          </ac:picMkLst>
        </pc:picChg>
      </pc:sldChg>
      <pc:sldChg chg="modSp add del mod ord">
        <pc:chgData name="Toni Milun" userId="c2a74768-346b-4cf3-b9a8-ccfc02e2b70c" providerId="ADAL" clId="{2164C57C-4139-482A-82BB-38F7A9984FB6}" dt="2021-09-18T10:57:21.252" v="1755" actId="47"/>
        <pc:sldMkLst>
          <pc:docMk/>
          <pc:sldMk cId="998192220" sldId="342"/>
        </pc:sldMkLst>
        <pc:spChg chg="mod">
          <ac:chgData name="Toni Milun" userId="c2a74768-346b-4cf3-b9a8-ccfc02e2b70c" providerId="ADAL" clId="{2164C57C-4139-482A-82BB-38F7A9984FB6}" dt="2021-09-18T03:09:37.871" v="1013" actId="6549"/>
          <ac:spMkLst>
            <pc:docMk/>
            <pc:sldMk cId="998192220" sldId="342"/>
            <ac:spMk id="2" creationId="{00000000-0000-0000-0000-000000000000}"/>
          </ac:spMkLst>
        </pc:spChg>
      </pc:sldChg>
      <pc:sldChg chg="addSp delSp modSp add mod">
        <pc:chgData name="Toni Milun" userId="c2a74768-346b-4cf3-b9a8-ccfc02e2b70c" providerId="ADAL" clId="{2164C57C-4139-482A-82BB-38F7A9984FB6}" dt="2021-09-18T10:15:10.988" v="1470" actId="14100"/>
        <pc:sldMkLst>
          <pc:docMk/>
          <pc:sldMk cId="1508079732" sldId="343"/>
        </pc:sldMkLst>
        <pc:spChg chg="mod">
          <ac:chgData name="Toni Milun" userId="c2a74768-346b-4cf3-b9a8-ccfc02e2b70c" providerId="ADAL" clId="{2164C57C-4139-482A-82BB-38F7A9984FB6}" dt="2021-09-18T03:08:47.478" v="1004" actId="20577"/>
          <ac:spMkLst>
            <pc:docMk/>
            <pc:sldMk cId="1508079732" sldId="343"/>
            <ac:spMk id="3" creationId="{00000000-0000-0000-0000-000000000000}"/>
          </ac:spMkLst>
        </pc:spChg>
        <pc:graphicFrameChg chg="add mod modGraphic">
          <ac:chgData name="Toni Milun" userId="c2a74768-346b-4cf3-b9a8-ccfc02e2b70c" providerId="ADAL" clId="{2164C57C-4139-482A-82BB-38F7A9984FB6}" dt="2021-09-18T10:15:10.988" v="1470" actId="14100"/>
          <ac:graphicFrameMkLst>
            <pc:docMk/>
            <pc:sldMk cId="1508079732" sldId="343"/>
            <ac:graphicFrameMk id="2" creationId="{77C4E016-D2F0-4585-AF7C-AD7289834E18}"/>
          </ac:graphicFrameMkLst>
        </pc:graphicFrameChg>
        <pc:graphicFrameChg chg="del">
          <ac:chgData name="Toni Milun" userId="c2a74768-346b-4cf3-b9a8-ccfc02e2b70c" providerId="ADAL" clId="{2164C57C-4139-482A-82BB-38F7A9984FB6}" dt="2021-09-18T03:08:56.659" v="1005" actId="21"/>
          <ac:graphicFrameMkLst>
            <pc:docMk/>
            <pc:sldMk cId="1508079732" sldId="343"/>
            <ac:graphicFrameMk id="4" creationId="{6086022E-0FDE-4ABC-BF93-F3FFF7097ECC}"/>
          </ac:graphicFrameMkLst>
        </pc:graphicFrameChg>
      </pc:sldChg>
      <pc:sldChg chg="modSp add del mod ord">
        <pc:chgData name="Toni Milun" userId="c2a74768-346b-4cf3-b9a8-ccfc02e2b70c" providerId="ADAL" clId="{2164C57C-4139-482A-82BB-38F7A9984FB6}" dt="2021-09-18T10:58:25.731" v="1766" actId="47"/>
        <pc:sldMkLst>
          <pc:docMk/>
          <pc:sldMk cId="2070984831" sldId="344"/>
        </pc:sldMkLst>
        <pc:spChg chg="mod">
          <ac:chgData name="Toni Milun" userId="c2a74768-346b-4cf3-b9a8-ccfc02e2b70c" providerId="ADAL" clId="{2164C57C-4139-482A-82BB-38F7A9984FB6}" dt="2021-09-18T03:10:43.901" v="1041" actId="114"/>
          <ac:spMkLst>
            <pc:docMk/>
            <pc:sldMk cId="2070984831" sldId="344"/>
            <ac:spMk id="2" creationId="{00000000-0000-0000-0000-000000000000}"/>
          </ac:spMkLst>
        </pc:spChg>
      </pc:sldChg>
      <pc:sldChg chg="add">
        <pc:chgData name="Toni Milun" userId="c2a74768-346b-4cf3-b9a8-ccfc02e2b70c" providerId="ADAL" clId="{2164C57C-4139-482A-82BB-38F7A9984FB6}" dt="2021-09-18T03:13:34.823" v="1113" actId="2890"/>
        <pc:sldMkLst>
          <pc:docMk/>
          <pc:sldMk cId="3203039986" sldId="345"/>
        </pc:sldMkLst>
      </pc:sldChg>
      <pc:sldChg chg="modSp add mod modAnim">
        <pc:chgData name="Toni Milun" userId="c2a74768-346b-4cf3-b9a8-ccfc02e2b70c" providerId="ADAL" clId="{2164C57C-4139-482A-82BB-38F7A9984FB6}" dt="2021-09-18T10:15:27.804" v="1481" actId="20577"/>
        <pc:sldMkLst>
          <pc:docMk/>
          <pc:sldMk cId="3316821952" sldId="346"/>
        </pc:sldMkLst>
        <pc:spChg chg="mod">
          <ac:chgData name="Toni Milun" userId="c2a74768-346b-4cf3-b9a8-ccfc02e2b70c" providerId="ADAL" clId="{2164C57C-4139-482A-82BB-38F7A9984FB6}" dt="2021-09-18T10:15:27.804" v="1481" actId="20577"/>
          <ac:spMkLst>
            <pc:docMk/>
            <pc:sldMk cId="3316821952" sldId="346"/>
            <ac:spMk id="7" creationId="{603A4FBF-AF69-4E0A-B0F6-BFF0BE8FC06B}"/>
          </ac:spMkLst>
        </pc:spChg>
      </pc:sldChg>
      <pc:sldChg chg="addSp delSp modSp add mod ord">
        <pc:chgData name="Toni Milun" userId="c2a74768-346b-4cf3-b9a8-ccfc02e2b70c" providerId="ADAL" clId="{2164C57C-4139-482A-82BB-38F7A9984FB6}" dt="2021-09-18T10:15:40.525" v="1490" actId="14100"/>
        <pc:sldMkLst>
          <pc:docMk/>
          <pc:sldMk cId="312168366" sldId="347"/>
        </pc:sldMkLst>
        <pc:spChg chg="mod">
          <ac:chgData name="Toni Milun" userId="c2a74768-346b-4cf3-b9a8-ccfc02e2b70c" providerId="ADAL" clId="{2164C57C-4139-482A-82BB-38F7A9984FB6}" dt="2021-09-18T03:26:42.388" v="1340" actId="20577"/>
          <ac:spMkLst>
            <pc:docMk/>
            <pc:sldMk cId="312168366" sldId="347"/>
            <ac:spMk id="3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10:15:40.525" v="1490" actId="14100"/>
          <ac:spMkLst>
            <pc:docMk/>
            <pc:sldMk cId="312168366" sldId="347"/>
            <ac:spMk id="7" creationId="{603A4FBF-AF69-4E0A-B0F6-BFF0BE8FC06B}"/>
          </ac:spMkLst>
        </pc:spChg>
        <pc:picChg chg="add mod">
          <ac:chgData name="Toni Milun" userId="c2a74768-346b-4cf3-b9a8-ccfc02e2b70c" providerId="ADAL" clId="{2164C57C-4139-482A-82BB-38F7A9984FB6}" dt="2021-09-18T03:24:22.468" v="1306" actId="14100"/>
          <ac:picMkLst>
            <pc:docMk/>
            <pc:sldMk cId="312168366" sldId="347"/>
            <ac:picMk id="5" creationId="{039B70B4-0969-4D6C-A041-2F70E0B0B852}"/>
          </ac:picMkLst>
        </pc:picChg>
        <pc:picChg chg="del">
          <ac:chgData name="Toni Milun" userId="c2a74768-346b-4cf3-b9a8-ccfc02e2b70c" providerId="ADAL" clId="{2164C57C-4139-482A-82BB-38F7A9984FB6}" dt="2021-09-18T03:24:13.982" v="1303" actId="478"/>
          <ac:picMkLst>
            <pc:docMk/>
            <pc:sldMk cId="312168366" sldId="347"/>
            <ac:picMk id="6" creationId="{54198E54-3612-471A-BC27-6C8B94BB4443}"/>
          </ac:picMkLst>
        </pc:picChg>
      </pc:sldChg>
      <pc:sldChg chg="modSp add mod modAnim">
        <pc:chgData name="Toni Milun" userId="c2a74768-346b-4cf3-b9a8-ccfc02e2b70c" providerId="ADAL" clId="{2164C57C-4139-482A-82BB-38F7A9984FB6}" dt="2021-09-18T10:59:00.671" v="1779" actId="20577"/>
        <pc:sldMkLst>
          <pc:docMk/>
          <pc:sldMk cId="1754299221" sldId="348"/>
        </pc:sldMkLst>
        <pc:spChg chg="mod">
          <ac:chgData name="Toni Milun" userId="c2a74768-346b-4cf3-b9a8-ccfc02e2b70c" providerId="ADAL" clId="{2164C57C-4139-482A-82BB-38F7A9984FB6}" dt="2021-09-18T03:26:47.096" v="1342" actId="20577"/>
          <ac:spMkLst>
            <pc:docMk/>
            <pc:sldMk cId="1754299221" sldId="348"/>
            <ac:spMk id="3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10:59:00.671" v="1779" actId="20577"/>
          <ac:spMkLst>
            <pc:docMk/>
            <pc:sldMk cId="1754299221" sldId="348"/>
            <ac:spMk id="7" creationId="{603A4FBF-AF69-4E0A-B0F6-BFF0BE8FC06B}"/>
          </ac:spMkLst>
        </pc:spChg>
      </pc:sldChg>
      <pc:sldChg chg="modSp add mod ord modAnim">
        <pc:chgData name="Toni Milun" userId="c2a74768-346b-4cf3-b9a8-ccfc02e2b70c" providerId="ADAL" clId="{2164C57C-4139-482A-82BB-38F7A9984FB6}" dt="2021-09-18T10:33:20.009" v="1562" actId="27636"/>
        <pc:sldMkLst>
          <pc:docMk/>
          <pc:sldMk cId="977339088" sldId="349"/>
        </pc:sldMkLst>
        <pc:spChg chg="mod">
          <ac:chgData name="Toni Milun" userId="c2a74768-346b-4cf3-b9a8-ccfc02e2b70c" providerId="ADAL" clId="{2164C57C-4139-482A-82BB-38F7A9984FB6}" dt="2021-09-18T10:33:20.009" v="1562" actId="27636"/>
          <ac:spMkLst>
            <pc:docMk/>
            <pc:sldMk cId="977339088" sldId="34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9:59:32.482" v="1431" actId="20577"/>
          <ac:spMkLst>
            <pc:docMk/>
            <pc:sldMk cId="977339088" sldId="349"/>
            <ac:spMk id="3" creationId="{00000000-0000-0000-0000-000000000000}"/>
          </ac:spMkLst>
        </pc:spChg>
      </pc:sldChg>
      <pc:sldChg chg="add">
        <pc:chgData name="Toni Milun" userId="c2a74768-346b-4cf3-b9a8-ccfc02e2b70c" providerId="ADAL" clId="{2164C57C-4139-482A-82BB-38F7A9984FB6}" dt="2021-09-18T06:57:10.417" v="1350" actId="2890"/>
        <pc:sldMkLst>
          <pc:docMk/>
          <pc:sldMk cId="2783407744" sldId="350"/>
        </pc:sldMkLst>
      </pc:sldChg>
      <pc:sldChg chg="add">
        <pc:chgData name="Toni Milun" userId="c2a74768-346b-4cf3-b9a8-ccfc02e2b70c" providerId="ADAL" clId="{2164C57C-4139-482A-82BB-38F7A9984FB6}" dt="2021-09-18T06:57:10.534" v="1351" actId="2890"/>
        <pc:sldMkLst>
          <pc:docMk/>
          <pc:sldMk cId="459094136" sldId="351"/>
        </pc:sldMkLst>
      </pc:sldChg>
      <pc:sldChg chg="add">
        <pc:chgData name="Toni Milun" userId="c2a74768-346b-4cf3-b9a8-ccfc02e2b70c" providerId="ADAL" clId="{2164C57C-4139-482A-82BB-38F7A9984FB6}" dt="2021-09-18T06:57:10.666" v="1352" actId="2890"/>
        <pc:sldMkLst>
          <pc:docMk/>
          <pc:sldMk cId="4055329656" sldId="352"/>
        </pc:sldMkLst>
      </pc:sldChg>
      <pc:sldChg chg="modSp add mod">
        <pc:chgData name="Toni Milun" userId="c2a74768-346b-4cf3-b9a8-ccfc02e2b70c" providerId="ADAL" clId="{2164C57C-4139-482A-82BB-38F7A9984FB6}" dt="2021-09-18T09:58:38.847" v="1425" actId="20577"/>
        <pc:sldMkLst>
          <pc:docMk/>
          <pc:sldMk cId="116568705" sldId="353"/>
        </pc:sldMkLst>
        <pc:spChg chg="mod">
          <ac:chgData name="Toni Milun" userId="c2a74768-346b-4cf3-b9a8-ccfc02e2b70c" providerId="ADAL" clId="{2164C57C-4139-482A-82BB-38F7A9984FB6}" dt="2021-09-18T09:58:38.847" v="1425" actId="20577"/>
          <ac:spMkLst>
            <pc:docMk/>
            <pc:sldMk cId="116568705" sldId="353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1:02:03.239" v="1857" actId="20577"/>
        <pc:sldMkLst>
          <pc:docMk/>
          <pc:sldMk cId="116715101" sldId="354"/>
        </pc:sldMkLst>
        <pc:spChg chg="mod">
          <ac:chgData name="Toni Milun" userId="c2a74768-346b-4cf3-b9a8-ccfc02e2b70c" providerId="ADAL" clId="{2164C57C-4139-482A-82BB-38F7A9984FB6}" dt="2021-09-18T11:02:03.239" v="1857" actId="20577"/>
          <ac:spMkLst>
            <pc:docMk/>
            <pc:sldMk cId="116715101" sldId="354"/>
            <ac:spMk id="2" creationId="{00000000-0000-0000-0000-000000000000}"/>
          </ac:spMkLst>
        </pc:spChg>
      </pc:sldChg>
      <pc:sldChg chg="add">
        <pc:chgData name="Toni Milun" userId="c2a74768-346b-4cf3-b9a8-ccfc02e2b70c" providerId="ADAL" clId="{2164C57C-4139-482A-82BB-38F7A9984FB6}" dt="2021-09-18T10:07:32.931" v="1433" actId="2890"/>
        <pc:sldMkLst>
          <pc:docMk/>
          <pc:sldMk cId="114176484" sldId="355"/>
        </pc:sldMkLst>
      </pc:sldChg>
      <pc:sldChg chg="modSp add mod">
        <pc:chgData name="Toni Milun" userId="c2a74768-346b-4cf3-b9a8-ccfc02e2b70c" providerId="ADAL" clId="{2164C57C-4139-482A-82BB-38F7A9984FB6}" dt="2021-09-18T11:01:46.817" v="1855" actId="16959"/>
        <pc:sldMkLst>
          <pc:docMk/>
          <pc:sldMk cId="2966483524" sldId="356"/>
        </pc:sldMkLst>
        <pc:spChg chg="mod">
          <ac:chgData name="Toni Milun" userId="c2a74768-346b-4cf3-b9a8-ccfc02e2b70c" providerId="ADAL" clId="{2164C57C-4139-482A-82BB-38F7A9984FB6}" dt="2021-09-18T11:01:46.817" v="1855" actId="16959"/>
          <ac:spMkLst>
            <pc:docMk/>
            <pc:sldMk cId="2966483524" sldId="356"/>
            <ac:spMk id="2" creationId="{00000000-0000-0000-0000-000000000000}"/>
          </ac:spMkLst>
        </pc:spChg>
      </pc:sldChg>
      <pc:sldChg chg="addSp modSp add mod ord">
        <pc:chgData name="Toni Milun" userId="c2a74768-346b-4cf3-b9a8-ccfc02e2b70c" providerId="ADAL" clId="{2164C57C-4139-482A-82BB-38F7A9984FB6}" dt="2021-09-18T11:04:40.906" v="1877" actId="20577"/>
        <pc:sldMkLst>
          <pc:docMk/>
          <pc:sldMk cId="1448428297" sldId="357"/>
        </pc:sldMkLst>
        <pc:spChg chg="mod">
          <ac:chgData name="Toni Milun" userId="c2a74768-346b-4cf3-b9a8-ccfc02e2b70c" providerId="ADAL" clId="{2164C57C-4139-482A-82BB-38F7A9984FB6}" dt="2021-09-18T10:59:52.456" v="1788" actId="20577"/>
          <ac:spMkLst>
            <pc:docMk/>
            <pc:sldMk cId="1448428297" sldId="357"/>
            <ac:spMk id="2" creationId="{00000000-0000-0000-0000-000000000000}"/>
          </ac:spMkLst>
        </pc:spChg>
        <pc:graphicFrameChg chg="add mod modGraphic">
          <ac:chgData name="Toni Milun" userId="c2a74768-346b-4cf3-b9a8-ccfc02e2b70c" providerId="ADAL" clId="{2164C57C-4139-482A-82BB-38F7A9984FB6}" dt="2021-09-18T11:04:40.906" v="1877" actId="20577"/>
          <ac:graphicFrameMkLst>
            <pc:docMk/>
            <pc:sldMk cId="1448428297" sldId="357"/>
            <ac:graphicFrameMk id="4" creationId="{B6F4639B-53F3-4456-903E-A7AE16F90C03}"/>
          </ac:graphicFrameMkLst>
        </pc:graphicFrameChg>
        <pc:picChg chg="add mod">
          <ac:chgData name="Toni Milun" userId="c2a74768-346b-4cf3-b9a8-ccfc02e2b70c" providerId="ADAL" clId="{2164C57C-4139-482A-82BB-38F7A9984FB6}" dt="2021-09-18T10:34:43.573" v="1579" actId="14100"/>
          <ac:picMkLst>
            <pc:docMk/>
            <pc:sldMk cId="1448428297" sldId="357"/>
            <ac:picMk id="5" creationId="{20EBD5B4-78D6-40F5-95FE-53F101CD80DA}"/>
          </ac:picMkLst>
        </pc:picChg>
      </pc:sldChg>
      <pc:sldChg chg="modSp add mod ord">
        <pc:chgData name="Toni Milun" userId="c2a74768-346b-4cf3-b9a8-ccfc02e2b70c" providerId="ADAL" clId="{2164C57C-4139-482A-82BB-38F7A9984FB6}" dt="2021-09-18T11:10:36.980" v="1979" actId="20577"/>
        <pc:sldMkLst>
          <pc:docMk/>
          <pc:sldMk cId="3262969763" sldId="358"/>
        </pc:sldMkLst>
        <pc:spChg chg="mod">
          <ac:chgData name="Toni Milun" userId="c2a74768-346b-4cf3-b9a8-ccfc02e2b70c" providerId="ADAL" clId="{2164C57C-4139-482A-82BB-38F7A9984FB6}" dt="2021-09-18T11:10:36.980" v="1979" actId="20577"/>
          <ac:spMkLst>
            <pc:docMk/>
            <pc:sldMk cId="3262969763" sldId="358"/>
            <ac:spMk id="2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0:38:03.080" v="1606" actId="20577"/>
        <pc:sldMkLst>
          <pc:docMk/>
          <pc:sldMk cId="2941067120" sldId="359"/>
        </pc:sldMkLst>
        <pc:spChg chg="mod">
          <ac:chgData name="Toni Milun" userId="c2a74768-346b-4cf3-b9a8-ccfc02e2b70c" providerId="ADAL" clId="{2164C57C-4139-482A-82BB-38F7A9984FB6}" dt="2021-09-18T10:38:03.080" v="1606" actId="20577"/>
          <ac:spMkLst>
            <pc:docMk/>
            <pc:sldMk cId="2941067120" sldId="359"/>
            <ac:spMk id="2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1:06:23.101" v="1903" actId="20577"/>
        <pc:sldMkLst>
          <pc:docMk/>
          <pc:sldMk cId="3501638944" sldId="360"/>
        </pc:sldMkLst>
        <pc:spChg chg="mod">
          <ac:chgData name="Toni Milun" userId="c2a74768-346b-4cf3-b9a8-ccfc02e2b70c" providerId="ADAL" clId="{2164C57C-4139-482A-82BB-38F7A9984FB6}" dt="2021-09-18T11:06:23.101" v="1903" actId="20577"/>
          <ac:spMkLst>
            <pc:docMk/>
            <pc:sldMk cId="3501638944" sldId="360"/>
            <ac:spMk id="2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1:07:02.746" v="1919" actId="6549"/>
        <pc:sldMkLst>
          <pc:docMk/>
          <pc:sldMk cId="2497043048" sldId="361"/>
        </pc:sldMkLst>
        <pc:spChg chg="mod">
          <ac:chgData name="Toni Milun" userId="c2a74768-346b-4cf3-b9a8-ccfc02e2b70c" providerId="ADAL" clId="{2164C57C-4139-482A-82BB-38F7A9984FB6}" dt="2021-09-18T11:07:02.746" v="1919" actId="6549"/>
          <ac:spMkLst>
            <pc:docMk/>
            <pc:sldMk cId="2497043048" sldId="361"/>
            <ac:spMk id="2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0:57:06.261" v="1752" actId="11"/>
        <pc:sldMkLst>
          <pc:docMk/>
          <pc:sldMk cId="3253560704" sldId="362"/>
        </pc:sldMkLst>
        <pc:spChg chg="mod">
          <ac:chgData name="Toni Milun" userId="c2a74768-346b-4cf3-b9a8-ccfc02e2b70c" providerId="ADAL" clId="{2164C57C-4139-482A-82BB-38F7A9984FB6}" dt="2021-09-18T10:57:06.261" v="1752" actId="11"/>
          <ac:spMkLst>
            <pc:docMk/>
            <pc:sldMk cId="3253560704" sldId="362"/>
            <ac:spMk id="2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2:37:34.917" v="1987" actId="20577"/>
        <pc:sldMkLst>
          <pc:docMk/>
          <pc:sldMk cId="1717383376" sldId="363"/>
        </pc:sldMkLst>
        <pc:spChg chg="mod">
          <ac:chgData name="Toni Milun" userId="c2a74768-346b-4cf3-b9a8-ccfc02e2b70c" providerId="ADAL" clId="{2164C57C-4139-482A-82BB-38F7A9984FB6}" dt="2021-09-18T12:37:34.917" v="1987" actId="20577"/>
          <ac:spMkLst>
            <pc:docMk/>
            <pc:sldMk cId="1717383376" sldId="363"/>
            <ac:spMk id="2" creationId="{00000000-0000-0000-0000-000000000000}"/>
          </ac:spMkLst>
        </pc:spChg>
      </pc:sldChg>
      <pc:sldMasterChg chg="modSp mod">
        <pc:chgData name="Toni Milun" userId="c2a74768-346b-4cf3-b9a8-ccfc02e2b70c" providerId="ADAL" clId="{2164C57C-4139-482A-82BB-38F7A9984FB6}" dt="2021-09-18T09:31:18.141" v="1414" actId="1076"/>
        <pc:sldMasterMkLst>
          <pc:docMk/>
          <pc:sldMasterMk cId="303886449" sldId="2147483648"/>
        </pc:sldMasterMkLst>
        <pc:picChg chg="mod">
          <ac:chgData name="Toni Milun" userId="c2a74768-346b-4cf3-b9a8-ccfc02e2b70c" providerId="ADAL" clId="{2164C57C-4139-482A-82BB-38F7A9984FB6}" dt="2021-09-18T09:31:18.141" v="1414" actId="1076"/>
          <ac:picMkLst>
            <pc:docMk/>
            <pc:sldMasterMk cId="303886449" sldId="2147483648"/>
            <ac:picMk id="11" creationId="{7344FDDF-17E4-4C47-A350-CD010E6C1312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025900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7186613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60072"/>
          <a:stretch/>
        </p:blipFill>
        <p:spPr>
          <a:xfrm>
            <a:off x="859277" y="5692722"/>
            <a:ext cx="3929841" cy="10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ehagjzf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xc4ugsk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eogebra.org/m/hjgj9nf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443791"/>
            <a:ext cx="827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hr-HR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hr-HR" dirty="0"/>
                  <a:t>Let’s </a:t>
                </a:r>
                <a:r>
                  <a:rPr lang="hr-HR" dirty="0" err="1"/>
                  <a:t>convert</a:t>
                </a:r>
                <a:r>
                  <a:rPr lang="hr-HR" dirty="0"/>
                  <a:t>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≈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2∙57.3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114.6°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  <a:blipFill>
                <a:blip r:embed="rId2"/>
                <a:stretch>
                  <a:fillRect l="-1217" t="-1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Exercise</a:t>
            </a:r>
            <a:r>
              <a:rPr lang="hr-HR" sz="5400" dirty="0">
                <a:effectLst/>
              </a:rPr>
              <a:t> 1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453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How to </a:t>
            </a:r>
            <a:r>
              <a:rPr lang="hr-HR" dirty="0" err="1"/>
              <a:t>read</a:t>
            </a:r>
            <a:r>
              <a:rPr lang="hr-HR" dirty="0"/>
              <a:t> a radar?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trigonometry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matters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11" descr="Chart, radar chart&#10;&#10;Description automatically generated">
            <a:extLst>
              <a:ext uri="{FF2B5EF4-FFF2-40B4-BE49-F238E27FC236}">
                <a16:creationId xmlns:a16="http://schemas.microsoft.com/office/drawing/2014/main" id="{457A2BAC-91D7-41A2-98B5-D53C2D97D9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1690688"/>
            <a:ext cx="4789070" cy="432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trigonometry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matters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11" descr="Chart, radar chart&#10;&#10;Description automatically generated">
            <a:extLst>
              <a:ext uri="{FF2B5EF4-FFF2-40B4-BE49-F238E27FC236}">
                <a16:creationId xmlns:a16="http://schemas.microsoft.com/office/drawing/2014/main" id="{457A2BAC-91D7-41A2-98B5-D53C2D97D9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1690688"/>
            <a:ext cx="4789070" cy="4327726"/>
          </a:xfrm>
          <a:prstGeom prst="rect">
            <a:avLst/>
          </a:prstGeom>
        </p:spPr>
      </p:pic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39B76E53-0B94-43EE-A9A6-FB8545EA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125329"/>
              </p:ext>
            </p:extLst>
          </p:nvPr>
        </p:nvGraphicFramePr>
        <p:xfrm>
          <a:off x="926715" y="2036553"/>
          <a:ext cx="3946074" cy="307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085">
                  <a:extLst>
                    <a:ext uri="{9D8B030D-6E8A-4147-A177-3AD203B41FA5}">
                      <a16:colId xmlns:a16="http://schemas.microsoft.com/office/drawing/2014/main" val="4044422788"/>
                    </a:ext>
                  </a:extLst>
                </a:gridCol>
                <a:gridCol w="1810989">
                  <a:extLst>
                    <a:ext uri="{9D8B030D-6E8A-4147-A177-3AD203B41FA5}">
                      <a16:colId xmlns:a16="http://schemas.microsoft.com/office/drawing/2014/main" val="3818893511"/>
                    </a:ext>
                  </a:extLst>
                </a:gridCol>
              </a:tblGrid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direction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azimuth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837481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000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649215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E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58652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W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91588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S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1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45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trigonometry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matters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11" descr="Chart, radar chart&#10;&#10;Description automatically generated">
            <a:extLst>
              <a:ext uri="{FF2B5EF4-FFF2-40B4-BE49-F238E27FC236}">
                <a16:creationId xmlns:a16="http://schemas.microsoft.com/office/drawing/2014/main" id="{457A2BAC-91D7-41A2-98B5-D53C2D97D9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1690688"/>
            <a:ext cx="4789070" cy="4327726"/>
          </a:xfrm>
          <a:prstGeom prst="rect">
            <a:avLst/>
          </a:prstGeom>
        </p:spPr>
      </p:pic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39B76E53-0B94-43EE-A9A6-FB8545EA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48900"/>
              </p:ext>
            </p:extLst>
          </p:nvPr>
        </p:nvGraphicFramePr>
        <p:xfrm>
          <a:off x="926715" y="2036553"/>
          <a:ext cx="3946074" cy="307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085">
                  <a:extLst>
                    <a:ext uri="{9D8B030D-6E8A-4147-A177-3AD203B41FA5}">
                      <a16:colId xmlns:a16="http://schemas.microsoft.com/office/drawing/2014/main" val="4044422788"/>
                    </a:ext>
                  </a:extLst>
                </a:gridCol>
                <a:gridCol w="1810989">
                  <a:extLst>
                    <a:ext uri="{9D8B030D-6E8A-4147-A177-3AD203B41FA5}">
                      <a16:colId xmlns:a16="http://schemas.microsoft.com/office/drawing/2014/main" val="3818893511"/>
                    </a:ext>
                  </a:extLst>
                </a:gridCol>
              </a:tblGrid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direction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azimuth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837481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000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649215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E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090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58652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W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91588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S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1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04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trigonometry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matters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11" descr="Chart, radar chart&#10;&#10;Description automatically generated">
            <a:extLst>
              <a:ext uri="{FF2B5EF4-FFF2-40B4-BE49-F238E27FC236}">
                <a16:creationId xmlns:a16="http://schemas.microsoft.com/office/drawing/2014/main" id="{457A2BAC-91D7-41A2-98B5-D53C2D97D9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1690688"/>
            <a:ext cx="4789070" cy="4327726"/>
          </a:xfrm>
          <a:prstGeom prst="rect">
            <a:avLst/>
          </a:prstGeom>
        </p:spPr>
      </p:pic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39B76E53-0B94-43EE-A9A6-FB8545EA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01053"/>
              </p:ext>
            </p:extLst>
          </p:nvPr>
        </p:nvGraphicFramePr>
        <p:xfrm>
          <a:off x="926715" y="2036553"/>
          <a:ext cx="3946074" cy="307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085">
                  <a:extLst>
                    <a:ext uri="{9D8B030D-6E8A-4147-A177-3AD203B41FA5}">
                      <a16:colId xmlns:a16="http://schemas.microsoft.com/office/drawing/2014/main" val="4044422788"/>
                    </a:ext>
                  </a:extLst>
                </a:gridCol>
                <a:gridCol w="1810989">
                  <a:extLst>
                    <a:ext uri="{9D8B030D-6E8A-4147-A177-3AD203B41FA5}">
                      <a16:colId xmlns:a16="http://schemas.microsoft.com/office/drawing/2014/main" val="3818893511"/>
                    </a:ext>
                  </a:extLst>
                </a:gridCol>
              </a:tblGrid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direction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azimuth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837481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000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649215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E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090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58652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W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270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91588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S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1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trigonometry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matters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11" descr="Chart, radar chart&#10;&#10;Description automatically generated">
            <a:extLst>
              <a:ext uri="{FF2B5EF4-FFF2-40B4-BE49-F238E27FC236}">
                <a16:creationId xmlns:a16="http://schemas.microsoft.com/office/drawing/2014/main" id="{457A2BAC-91D7-41A2-98B5-D53C2D97D9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1690688"/>
            <a:ext cx="4789070" cy="4327726"/>
          </a:xfrm>
          <a:prstGeom prst="rect">
            <a:avLst/>
          </a:prstGeom>
        </p:spPr>
      </p:pic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39B76E53-0B94-43EE-A9A6-FB8545EAA94C}"/>
              </a:ext>
            </a:extLst>
          </p:cNvPr>
          <p:cNvGraphicFramePr>
            <a:graphicFrameLocks noGrp="1"/>
          </p:cNvGraphicFramePr>
          <p:nvPr/>
        </p:nvGraphicFramePr>
        <p:xfrm>
          <a:off x="926715" y="2036553"/>
          <a:ext cx="3946074" cy="307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085">
                  <a:extLst>
                    <a:ext uri="{9D8B030D-6E8A-4147-A177-3AD203B41FA5}">
                      <a16:colId xmlns:a16="http://schemas.microsoft.com/office/drawing/2014/main" val="4044422788"/>
                    </a:ext>
                  </a:extLst>
                </a:gridCol>
                <a:gridCol w="1810989">
                  <a:extLst>
                    <a:ext uri="{9D8B030D-6E8A-4147-A177-3AD203B41FA5}">
                      <a16:colId xmlns:a16="http://schemas.microsoft.com/office/drawing/2014/main" val="3818893511"/>
                    </a:ext>
                  </a:extLst>
                </a:gridCol>
              </a:tblGrid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direction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azimuth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837481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N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000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649215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E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090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58652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W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270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915886"/>
                  </a:ext>
                </a:extLst>
              </a:tr>
              <a:tr h="615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S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180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1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56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A submarine accompanies a ship on its voyage.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At each point in time, the ships distance is 200 meters in the direction 060.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err="1">
                <a:effectLst/>
                <a:ea typeface="Times New Roman" panose="02020603050405020304" pitchFamily="18" charset="0"/>
                <a:hlinkClick r:id="rId2"/>
              </a:rPr>
              <a:t>Geogebra</a:t>
            </a:r>
            <a:r>
              <a:rPr lang="en-GB" dirty="0">
                <a:effectLst/>
                <a:ea typeface="Times New Roman" panose="02020603050405020304" pitchFamily="18" charset="0"/>
                <a:hlinkClick r:id="rId2"/>
              </a:rPr>
              <a:t> submarine</a:t>
            </a:r>
            <a:br>
              <a:rPr lang="en-GB" dirty="0">
                <a:effectLst/>
                <a:ea typeface="Times New Roman" panose="02020603050405020304" pitchFamily="18" charset="0"/>
              </a:rPr>
            </a:br>
            <a:endParaRPr lang="hr-HR" sz="4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62449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submarine captain spots a dangerous reef located directly north from the submarines’ location, 200 m away.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Plot the point locating the reef in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Geogebra</a:t>
            </a:r>
            <a:r>
              <a:rPr lang="hr-H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What is the distance from the ship to the reef?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What would be the reefs </a:t>
            </a:r>
            <a:r>
              <a:rPr lang="hr-H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azimut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when observed from the ship?</a:t>
            </a:r>
            <a:endParaRPr lang="hr-H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2a</a:t>
            </a:r>
          </a:p>
        </p:txBody>
      </p:sp>
    </p:spTree>
    <p:extLst>
      <p:ext uri="{BB962C8B-B14F-4D97-AF65-F5344CB8AC3E}">
        <p14:creationId xmlns:p14="http://schemas.microsoft.com/office/powerpoint/2010/main" val="998260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submarine captain spots a dangerous reef located directly north from the submarines’ location, 200 m away.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Plot the point locating the reef in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Geogebra</a:t>
            </a:r>
            <a:r>
              <a:rPr lang="hr-H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What is the distance from the ship to the reef?</a:t>
            </a:r>
            <a:endParaRPr lang="hr-H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200 </a:t>
            </a:r>
            <a:r>
              <a:rPr lang="hr-HR" dirty="0" err="1">
                <a:ea typeface="Calibri" panose="020F0502020204030204" pitchFamily="34" charset="0"/>
                <a:cs typeface="Times New Roman" panose="02020603050405020304" pitchFamily="18" charset="0"/>
              </a:rPr>
              <a:t>meters</a:t>
            </a:r>
            <a:b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What would be the reefs </a:t>
            </a:r>
            <a:r>
              <a:rPr lang="hr-H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azimut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when observed from the ship?</a:t>
            </a:r>
            <a:endParaRPr lang="hr-H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300</a:t>
            </a:r>
            <a:endParaRPr lang="hr-H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2a</a:t>
            </a:r>
          </a:p>
        </p:txBody>
      </p:sp>
    </p:spTree>
    <p:extLst>
      <p:ext uri="{BB962C8B-B14F-4D97-AF65-F5344CB8AC3E}">
        <p14:creationId xmlns:p14="http://schemas.microsoft.com/office/powerpoint/2010/main" val="2919578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The ships safe harbour is located 400 m away, in the direction 3</a:t>
            </a:r>
            <a:r>
              <a:rPr lang="hr-HR" dirty="0">
                <a:effectLst/>
                <a:ea typeface="Calibri" panose="020F0502020204030204" pitchFamily="34" charset="0"/>
              </a:rPr>
              <a:t>0</a:t>
            </a:r>
            <a:r>
              <a:rPr lang="en-GB" dirty="0">
                <a:effectLst/>
                <a:ea typeface="Calibri" panose="020F0502020204030204" pitchFamily="34" charset="0"/>
              </a:rPr>
              <a:t>0 from the current submarine location.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514350" lvl="0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GB" dirty="0">
                <a:effectLst/>
                <a:ea typeface="Calibri" panose="020F0502020204030204" pitchFamily="34" charset="0"/>
              </a:rPr>
              <a:t>Plot the harbour location</a:t>
            </a:r>
            <a:endParaRPr lang="hr-HR" dirty="0">
              <a:ea typeface="Calibri" panose="020F0502020204030204" pitchFamily="34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GB" dirty="0">
                <a:ea typeface="Calibri" panose="020F0502020204030204" pitchFamily="34" charset="0"/>
              </a:rPr>
              <a:t>Determine the distance from the </a:t>
            </a:r>
            <a:r>
              <a:rPr lang="hr-HR" dirty="0" err="1">
                <a:ea typeface="Calibri" panose="020F0502020204030204" pitchFamily="34" charset="0"/>
              </a:rPr>
              <a:t>ship</a:t>
            </a:r>
            <a:r>
              <a:rPr lang="en-GB" dirty="0">
                <a:ea typeface="Calibri" panose="020F0502020204030204" pitchFamily="34" charset="0"/>
              </a:rPr>
              <a:t> to the harbour</a:t>
            </a:r>
            <a:endParaRPr lang="hr-HR" dirty="0">
              <a:ea typeface="Calibri" panose="020F0502020204030204" pitchFamily="34" charset="0"/>
            </a:endParaRPr>
          </a:p>
          <a:p>
            <a:pPr marL="514350" lvl="0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GB" dirty="0">
                <a:effectLst/>
                <a:ea typeface="Calibri" panose="020F0502020204030204" pitchFamily="34" charset="0"/>
              </a:rPr>
              <a:t>Determine the course </a:t>
            </a:r>
            <a:r>
              <a:rPr lang="hr-HR" dirty="0">
                <a:effectLst/>
                <a:ea typeface="Calibri" panose="020F0502020204030204" pitchFamily="34" charset="0"/>
              </a:rPr>
              <a:t>(</a:t>
            </a:r>
            <a:r>
              <a:rPr lang="hr-HR" dirty="0" err="1">
                <a:effectLst/>
                <a:ea typeface="Calibri" panose="020F0502020204030204" pitchFamily="34" charset="0"/>
              </a:rPr>
              <a:t>azimuth</a:t>
            </a:r>
            <a:r>
              <a:rPr lang="hr-HR" dirty="0">
                <a:effectLst/>
                <a:ea typeface="Calibri" panose="020F0502020204030204" pitchFamily="34" charset="0"/>
              </a:rPr>
              <a:t>) </a:t>
            </a:r>
            <a:r>
              <a:rPr lang="en-GB" dirty="0">
                <a:effectLst/>
                <a:ea typeface="Calibri" panose="020F0502020204030204" pitchFamily="34" charset="0"/>
              </a:rPr>
              <a:t>of the </a:t>
            </a:r>
            <a:r>
              <a:rPr lang="hr-HR" dirty="0" err="1">
                <a:effectLst/>
                <a:ea typeface="Calibri" panose="020F0502020204030204" pitchFamily="34" charset="0"/>
              </a:rPr>
              <a:t>ship</a:t>
            </a:r>
            <a:r>
              <a:rPr lang="en-GB" dirty="0">
                <a:effectLst/>
                <a:ea typeface="Calibri" panose="020F0502020204030204" pitchFamily="34" charset="0"/>
              </a:rPr>
              <a:t> if it wants to reach the harbour</a:t>
            </a:r>
            <a:endParaRPr lang="hr-HR" dirty="0">
              <a:effectLst/>
              <a:ea typeface="Calibri" panose="020F050202020403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2b</a:t>
            </a:r>
          </a:p>
        </p:txBody>
      </p:sp>
    </p:spTree>
    <p:extLst>
      <p:ext uri="{BB962C8B-B14F-4D97-AF65-F5344CB8AC3E}">
        <p14:creationId xmlns:p14="http://schemas.microsoft.com/office/powerpoint/2010/main" val="23083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Trigonometry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B450FA5-76AE-4E76-A68B-BA751C7E9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47" y="1913915"/>
            <a:ext cx="5195482" cy="395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16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lvl="0" indent="-514350">
                  <a:lnSpc>
                    <a:spcPct val="130000"/>
                  </a:lnSpc>
                  <a:spcBef>
                    <a:spcPts val="0"/>
                  </a:spcBef>
                  <a:buFont typeface="+mj-lt"/>
                  <a:buAutoNum type="arabicParenR" startAt="2"/>
                </a:pPr>
                <a:r>
                  <a:rPr lang="en-GB" dirty="0">
                    <a:effectLst/>
                    <a:ea typeface="Calibri" panose="020F0502020204030204" pitchFamily="34" charset="0"/>
                  </a:rPr>
                  <a:t>Determine the distance from the </a:t>
                </a:r>
                <a:r>
                  <a:rPr lang="hr-HR" dirty="0" err="1">
                    <a:effectLst/>
                    <a:ea typeface="Calibri" panose="020F0502020204030204" pitchFamily="34" charset="0"/>
                  </a:rPr>
                  <a:t>ship</a:t>
                </a:r>
                <a:r>
                  <a:rPr lang="en-GB" dirty="0">
                    <a:effectLst/>
                    <a:ea typeface="Calibri" panose="020F0502020204030204" pitchFamily="34" charset="0"/>
                  </a:rPr>
                  <a:t> to the harbour</a:t>
                </a:r>
                <a:endParaRPr lang="hr-HR" dirty="0">
                  <a:effectLst/>
                  <a:ea typeface="Calibri" panose="020F0502020204030204" pitchFamily="34" charset="0"/>
                </a:endParaRPr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>
                    <a:ea typeface="Calibri" panose="020F0502020204030204" pitchFamily="34" charset="0"/>
                  </a:rPr>
                  <a:t>Sine </a:t>
                </a:r>
                <a:r>
                  <a:rPr lang="hr-HR" dirty="0" err="1">
                    <a:ea typeface="Calibri" panose="020F0502020204030204" pitchFamily="34" charset="0"/>
                  </a:rPr>
                  <a:t>law</a:t>
                </a:r>
                <a:endParaRPr lang="hr-HR" dirty="0"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 err="1"/>
                  <a:t>Cosine</a:t>
                </a:r>
                <a:r>
                  <a:rPr lang="hr-HR" dirty="0"/>
                  <a:t> </a:t>
                </a:r>
                <a:r>
                  <a:rPr lang="hr-HR" dirty="0" err="1"/>
                  <a:t>law</a:t>
                </a:r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hr-HR" dirty="0"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5476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lvl="0" indent="-514350">
                  <a:lnSpc>
                    <a:spcPct val="130000"/>
                  </a:lnSpc>
                  <a:spcBef>
                    <a:spcPts val="0"/>
                  </a:spcBef>
                  <a:buFont typeface="+mj-lt"/>
                  <a:buAutoNum type="arabicParenR" startAt="2"/>
                </a:pPr>
                <a:r>
                  <a:rPr lang="en-GB" dirty="0">
                    <a:effectLst/>
                    <a:ea typeface="Calibri" panose="020F0502020204030204" pitchFamily="34" charset="0"/>
                  </a:rPr>
                  <a:t>Determine the distance from the </a:t>
                </a:r>
                <a:r>
                  <a:rPr lang="hr-HR" dirty="0" err="1">
                    <a:effectLst/>
                    <a:ea typeface="Calibri" panose="020F0502020204030204" pitchFamily="34" charset="0"/>
                  </a:rPr>
                  <a:t>ship</a:t>
                </a:r>
                <a:r>
                  <a:rPr lang="en-GB" dirty="0">
                    <a:effectLst/>
                    <a:ea typeface="Calibri" panose="020F0502020204030204" pitchFamily="34" charset="0"/>
                  </a:rPr>
                  <a:t> to the harbour</a:t>
                </a:r>
                <a:endParaRPr lang="hr-HR" dirty="0">
                  <a:effectLst/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 err="1"/>
                  <a:t>Cosine</a:t>
                </a:r>
                <a:r>
                  <a:rPr lang="hr-HR" dirty="0"/>
                  <a:t> </a:t>
                </a:r>
                <a:r>
                  <a:rPr lang="hr-HR" dirty="0" err="1"/>
                  <a:t>law</a:t>
                </a:r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400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−2∙400∙200∙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=280 000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=529.15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hr-HR" dirty="0"/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hr-HR" dirty="0"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31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en-GB" dirty="0">
                <a:effectLst/>
                <a:ea typeface="Calibri" panose="020F0502020204030204" pitchFamily="34" charset="0"/>
              </a:rPr>
              <a:t>Determine the distance from the </a:t>
            </a:r>
            <a:r>
              <a:rPr lang="hr-HR" dirty="0" err="1">
                <a:effectLst/>
                <a:ea typeface="Calibri" panose="020F0502020204030204" pitchFamily="34" charset="0"/>
              </a:rPr>
              <a:t>ship</a:t>
            </a:r>
            <a:r>
              <a:rPr lang="en-GB" dirty="0">
                <a:effectLst/>
                <a:ea typeface="Calibri" panose="020F0502020204030204" pitchFamily="34" charset="0"/>
              </a:rPr>
              <a:t> to the harbour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 err="1">
                <a:ea typeface="Calibri" panose="020F0502020204030204" pitchFamily="34" charset="0"/>
              </a:rPr>
              <a:t>Geogebra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>
                <a:ea typeface="Calibri" panose="020F0502020204030204" pitchFamily="34" charset="0"/>
              </a:rPr>
              <a:t>529.15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763991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lvl="0" indent="-514350">
                  <a:lnSpc>
                    <a:spcPct val="130000"/>
                  </a:lnSpc>
                  <a:spcBef>
                    <a:spcPts val="0"/>
                  </a:spcBef>
                  <a:buFont typeface="+mj-lt"/>
                  <a:buAutoNum type="arabicParenR" startAt="3"/>
                </a:pPr>
                <a:r>
                  <a:rPr lang="en-GB" dirty="0">
                    <a:effectLst/>
                    <a:ea typeface="Calibri" panose="020F0502020204030204" pitchFamily="34" charset="0"/>
                  </a:rPr>
                  <a:t>Determine the course</a:t>
                </a:r>
                <a:r>
                  <a:rPr lang="hr-HR" dirty="0">
                    <a:effectLst/>
                    <a:ea typeface="Calibri" panose="020F0502020204030204" pitchFamily="34" charset="0"/>
                  </a:rPr>
                  <a:t> (</a:t>
                </a:r>
                <a:r>
                  <a:rPr lang="hr-HR" dirty="0" err="1">
                    <a:effectLst/>
                    <a:ea typeface="Calibri" panose="020F0502020204030204" pitchFamily="34" charset="0"/>
                  </a:rPr>
                  <a:t>azimuth</a:t>
                </a:r>
                <a:r>
                  <a:rPr lang="hr-HR" dirty="0">
                    <a:effectLst/>
                    <a:ea typeface="Calibri" panose="020F0502020204030204" pitchFamily="34" charset="0"/>
                  </a:rPr>
                  <a:t>)</a:t>
                </a:r>
                <a:r>
                  <a:rPr lang="en-GB" dirty="0">
                    <a:effectLst/>
                    <a:ea typeface="Calibri" panose="020F0502020204030204" pitchFamily="34" charset="0"/>
                  </a:rPr>
                  <a:t> of the </a:t>
                </a:r>
                <a:r>
                  <a:rPr lang="hr-HR" dirty="0" err="1">
                    <a:ea typeface="Calibri" panose="020F0502020204030204" pitchFamily="34" charset="0"/>
                  </a:rPr>
                  <a:t>ship</a:t>
                </a:r>
                <a:r>
                  <a:rPr lang="en-GB" dirty="0">
                    <a:effectLst/>
                    <a:ea typeface="Calibri" panose="020F0502020204030204" pitchFamily="34" charset="0"/>
                  </a:rPr>
                  <a:t> if it wants to reach the harbour</a:t>
                </a:r>
                <a:r>
                  <a:rPr lang="hr-HR" dirty="0">
                    <a:effectLst/>
                    <a:ea typeface="Calibri" panose="020F0502020204030204" pitchFamily="34" charset="0"/>
                  </a:rPr>
                  <a:t>.</a:t>
                </a:r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>
                    <a:ea typeface="Calibri" panose="020F0502020204030204" pitchFamily="34" charset="0"/>
                  </a:rPr>
                  <a:t>Sine </a:t>
                </a:r>
                <a:r>
                  <a:rPr lang="hr-HR" dirty="0" err="1">
                    <a:ea typeface="Calibri" panose="020F0502020204030204" pitchFamily="34" charset="0"/>
                  </a:rPr>
                  <a:t>law</a:t>
                </a:r>
                <a:endParaRPr lang="hr-HR" dirty="0"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 err="1"/>
                  <a:t>Cosine</a:t>
                </a:r>
                <a:r>
                  <a:rPr lang="hr-HR" dirty="0"/>
                  <a:t> </a:t>
                </a:r>
                <a:r>
                  <a:rPr lang="hr-HR" dirty="0" err="1"/>
                  <a:t>law</a:t>
                </a:r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>
                    <a:ea typeface="Calibri" panose="020F0502020204030204" pitchFamily="34" charset="0"/>
                  </a:rPr>
                  <a:t>281</a:t>
                </a:r>
                <a:endParaRPr lang="hr-HR" dirty="0">
                  <a:effectLst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926" b="-10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2b</a:t>
            </a:r>
          </a:p>
        </p:txBody>
      </p:sp>
    </p:spTree>
    <p:extLst>
      <p:ext uri="{BB962C8B-B14F-4D97-AF65-F5344CB8AC3E}">
        <p14:creationId xmlns:p14="http://schemas.microsoft.com/office/powerpoint/2010/main" val="35618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456329"/>
            <a:ext cx="10676021" cy="3945342"/>
          </a:xfrm>
        </p:spPr>
        <p:txBody>
          <a:bodyPr>
            <a:no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following link shows part of the Split sea area, with islands which are close by.</a:t>
            </a:r>
            <a:b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Geogebra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Rogac</a:t>
            </a:r>
            <a:endParaRPr lang="hr-HR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Your ship is located in the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Rogac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port on the island of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Solta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hr-HR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of the three harbours: Split,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Rogac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or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Supetar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(on the island </a:t>
            </a:r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Brac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on the right side of a figure) is the nearest to the location of </a:t>
            </a:r>
            <a:r>
              <a:rPr lang="hr-HR" i="1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ignal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Find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distance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between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Signal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nearest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harbour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hr-HR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endParaRPr lang="hr-HR" dirty="0">
              <a:ea typeface="Calibri" panose="020F050202020403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419276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/>
              <a:t>Find the missing value and correct a mistake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Rogac – Split 043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Rogac – Signal ___</a:t>
            </a:r>
          </a:p>
          <a:p>
            <a:pPr marL="0" indent="0">
              <a:buNone/>
            </a:pPr>
            <a:r>
              <a:rPr lang="hr-HR" dirty="0"/>
              <a:t>Distance Rogac – Split 15.1 km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Signal – Split 345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Signal – Rogac 240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9304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dirty="0"/>
              <a:t>Find the missing value and correct a mistake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Rogac – Split 043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Rogac – Signal 060</a:t>
            </a:r>
          </a:p>
          <a:p>
            <a:pPr marL="0" indent="0">
              <a:buNone/>
            </a:pPr>
            <a:r>
              <a:rPr lang="hr-HR" dirty="0"/>
              <a:t>Distance Rogac – Split 15.1 km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Signal – Split 015</a:t>
            </a:r>
          </a:p>
          <a:p>
            <a:pPr marL="0" indent="0">
              <a:buNone/>
            </a:pPr>
            <a:r>
              <a:rPr lang="hr-HR" dirty="0" err="1"/>
              <a:t>Direction</a:t>
            </a:r>
            <a:r>
              <a:rPr lang="hr-HR" dirty="0"/>
              <a:t> Signal – Rogac 240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Find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distance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between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Signal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nearest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Times New Roman" panose="02020603050405020304" pitchFamily="18" charset="0"/>
              </a:rPr>
              <a:t>harbour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6161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>
                    <a:ea typeface="Calibri" panose="020F0502020204030204" pitchFamily="34" charset="0"/>
                  </a:rPr>
                  <a:t>Sine </a:t>
                </a:r>
                <a:r>
                  <a:rPr lang="hr-HR" dirty="0" err="1">
                    <a:ea typeface="Calibri" panose="020F0502020204030204" pitchFamily="34" charset="0"/>
                  </a:rPr>
                  <a:t>law</a:t>
                </a:r>
                <a:endParaRPr lang="hr-HR" dirty="0"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dirty="0" err="1"/>
                  <a:t>Cosine</a:t>
                </a:r>
                <a:r>
                  <a:rPr lang="hr-HR" dirty="0"/>
                  <a:t> </a:t>
                </a:r>
                <a:r>
                  <a:rPr lang="hr-HR" dirty="0" err="1"/>
                  <a:t>law</a:t>
                </a:r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hr-HR" i="1" dirty="0"/>
                  <a:t>Distance (Split, Signal) = 6.2 km</a:t>
                </a:r>
              </a:p>
              <a:p>
                <a:pPr marL="0" lv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hr-HR" dirty="0"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Exercise</a:t>
            </a:r>
            <a:r>
              <a:rPr lang="hr-H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139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Thank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for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your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attention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!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 dirty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is</a:t>
            </a:r>
            <a:r>
              <a:rPr lang="hr-HR" sz="5400" dirty="0">
                <a:effectLst/>
              </a:rPr>
              <a:t> a </a:t>
            </a:r>
            <a:r>
              <a:rPr lang="hr-HR" sz="5400" dirty="0" err="1">
                <a:effectLst/>
              </a:rPr>
              <a:t>radian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angle</a:t>
            </a:r>
            <a:r>
              <a:rPr lang="hr-HR" sz="5400" dirty="0">
                <a:effectLst/>
              </a:rPr>
              <a:t>?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7B2C055-5CA2-4774-931D-E7720B47A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979" y="2007056"/>
            <a:ext cx="3195888" cy="2582278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7EA511DE-FD52-4801-9138-11E72B140718}"/>
              </a:ext>
            </a:extLst>
          </p:cNvPr>
          <p:cNvSpPr txBox="1"/>
          <p:nvPr/>
        </p:nvSpPr>
        <p:spPr>
          <a:xfrm>
            <a:off x="5678905" y="2177716"/>
            <a:ext cx="5674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err="1"/>
              <a:t>If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bend one side </a:t>
            </a:r>
            <a:r>
              <a:rPr lang="hr-HR" sz="2800" dirty="0" err="1"/>
              <a:t>what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happen</a:t>
            </a:r>
            <a:r>
              <a:rPr lang="hr-HR" sz="2800" dirty="0"/>
              <a:t> 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measure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opposite</a:t>
            </a:r>
            <a:r>
              <a:rPr lang="hr-HR" sz="2800" dirty="0"/>
              <a:t> </a:t>
            </a:r>
            <a:r>
              <a:rPr lang="hr-HR" sz="2800" dirty="0" err="1"/>
              <a:t>angle</a:t>
            </a:r>
            <a:r>
              <a:rPr lang="hr-HR" sz="2800" dirty="0"/>
              <a:t>?</a:t>
            </a:r>
          </a:p>
          <a:p>
            <a:r>
              <a:rPr lang="hr-HR" sz="2800" dirty="0"/>
              <a:t>a) </a:t>
            </a:r>
            <a:r>
              <a:rPr lang="hr-HR" sz="2800" dirty="0" err="1"/>
              <a:t>decrease</a:t>
            </a:r>
            <a:endParaRPr lang="hr-HR" sz="2800" dirty="0"/>
          </a:p>
          <a:p>
            <a:r>
              <a:rPr lang="hr-HR" sz="2800" dirty="0"/>
              <a:t>b) </a:t>
            </a:r>
            <a:r>
              <a:rPr lang="hr-HR" sz="2800" dirty="0" err="1"/>
              <a:t>stay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same</a:t>
            </a:r>
          </a:p>
          <a:p>
            <a:r>
              <a:rPr lang="hr-HR" sz="2800" dirty="0"/>
              <a:t>c) </a:t>
            </a:r>
            <a:r>
              <a:rPr lang="hr-HR" sz="2800" dirty="0" err="1"/>
              <a:t>increase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1557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is</a:t>
            </a:r>
            <a:r>
              <a:rPr lang="hr-HR" sz="5400" dirty="0">
                <a:effectLst/>
              </a:rPr>
              <a:t> a </a:t>
            </a:r>
            <a:r>
              <a:rPr lang="hr-HR" sz="5400" dirty="0" err="1">
                <a:effectLst/>
              </a:rPr>
              <a:t>radian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angle</a:t>
            </a:r>
            <a:r>
              <a:rPr lang="hr-HR" sz="5400" dirty="0">
                <a:effectLst/>
              </a:rPr>
              <a:t>?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7B2C055-5CA2-4774-931D-E7720B47A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979" y="2007056"/>
            <a:ext cx="3195888" cy="2582278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F6BBB99-5E67-427B-9F3B-87ECE542C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126" y="1889922"/>
            <a:ext cx="6245045" cy="483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is</a:t>
            </a:r>
            <a:r>
              <a:rPr lang="hr-HR" sz="5400" dirty="0">
                <a:effectLst/>
              </a:rPr>
              <a:t> a </a:t>
            </a:r>
            <a:r>
              <a:rPr lang="hr-HR" sz="5400" dirty="0" err="1">
                <a:effectLst/>
              </a:rPr>
              <a:t>radian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angle</a:t>
            </a:r>
            <a:r>
              <a:rPr lang="hr-HR" sz="5400" dirty="0">
                <a:effectLst/>
              </a:rPr>
              <a:t>?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4F6BBB99-5E67-427B-9F3B-87ECE542C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126" y="1889922"/>
            <a:ext cx="6245045" cy="483302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A8F67294-2EAB-440E-B99F-B0A0311A366E}"/>
              </a:ext>
            </a:extLst>
          </p:cNvPr>
          <p:cNvSpPr txBox="1"/>
          <p:nvPr/>
        </p:nvSpPr>
        <p:spPr>
          <a:xfrm>
            <a:off x="938828" y="2299719"/>
            <a:ext cx="368129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800" dirty="0"/>
              <a:t>Radian</a:t>
            </a:r>
            <a:r>
              <a:rPr lang="en-GB" sz="2800" dirty="0"/>
              <a:t> represents the</a:t>
            </a:r>
            <a:r>
              <a:rPr lang="hr-HR" sz="2800" dirty="0"/>
              <a:t> </a:t>
            </a:r>
            <a:r>
              <a:rPr lang="hr-HR" sz="2800" dirty="0" err="1"/>
              <a:t>measure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angle</a:t>
            </a:r>
            <a:r>
              <a:rPr lang="hr-HR" sz="2800" dirty="0"/>
              <a:t> </a:t>
            </a:r>
            <a:r>
              <a:rPr lang="hr-HR" sz="2800" dirty="0" err="1"/>
              <a:t>made</a:t>
            </a:r>
            <a:r>
              <a:rPr lang="hr-HR" sz="2800" dirty="0"/>
              <a:t> at centre </a:t>
            </a:r>
            <a:r>
              <a:rPr lang="hr-HR" sz="2800" dirty="0" err="1"/>
              <a:t>of</a:t>
            </a:r>
            <a:r>
              <a:rPr lang="hr-HR" sz="2800" dirty="0"/>
              <a:t> a </a:t>
            </a:r>
            <a:r>
              <a:rPr lang="hr-HR" sz="2800" dirty="0" err="1"/>
              <a:t>circle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arc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err="1"/>
              <a:t>equal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en-GB" sz="2800" dirty="0"/>
              <a:t>length </a:t>
            </a:r>
            <a:r>
              <a:rPr lang="hr-HR" sz="2800" dirty="0"/>
              <a:t>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radius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a </a:t>
            </a:r>
            <a:r>
              <a:rPr lang="hr-HR" sz="2800" dirty="0" err="1"/>
              <a:t>circle</a:t>
            </a:r>
            <a:r>
              <a:rPr lang="hr-H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54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 err="1">
                    <a:hlinkClick r:id="rId2"/>
                  </a:rPr>
                  <a:t>Geogebra</a:t>
                </a:r>
                <a:r>
                  <a:rPr lang="hr-HR" dirty="0">
                    <a:hlinkClick r:id="rId2"/>
                  </a:rPr>
                  <a:t> </a:t>
                </a:r>
                <a:r>
                  <a:rPr lang="hr-HR" dirty="0" err="1">
                    <a:hlinkClick r:id="rId2"/>
                  </a:rPr>
                  <a:t>radian</a:t>
                </a: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57.3</m:t>
                      </m:r>
                      <m:r>
                        <m:rPr>
                          <m:nor/>
                        </m:rPr>
                        <a:rPr lang="en-GB"/>
                        <m:t>°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  <a:blipFill>
                <a:blip r:embed="rId3"/>
                <a:stretch>
                  <a:fillRect l="-1217" t="-247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is</a:t>
            </a:r>
            <a:r>
              <a:rPr lang="hr-HR" sz="5400" dirty="0">
                <a:effectLst/>
              </a:rPr>
              <a:t> a </a:t>
            </a:r>
            <a:r>
              <a:rPr lang="hr-HR" sz="5400" dirty="0" err="1">
                <a:effectLst/>
              </a:rPr>
              <a:t>radian</a:t>
            </a:r>
            <a:r>
              <a:rPr lang="hr-HR" sz="5400" dirty="0">
                <a:effectLst/>
              </a:rPr>
              <a:t> </a:t>
            </a:r>
            <a:r>
              <a:rPr lang="hr-HR" sz="5400" dirty="0" err="1">
                <a:effectLst/>
              </a:rPr>
              <a:t>angle</a:t>
            </a:r>
            <a:r>
              <a:rPr lang="hr-HR" sz="5400" dirty="0">
                <a:effectLst/>
              </a:rPr>
              <a:t>?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F74F7E00-E599-4933-B82D-017E93CC19BD}"/>
                  </a:ext>
                </a:extLst>
              </p:cNvPr>
              <p:cNvSpPr txBox="1"/>
              <p:nvPr/>
            </p:nvSpPr>
            <p:spPr>
              <a:xfrm>
                <a:off x="8721892" y="3047074"/>
                <a:ext cx="28635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</m:t>
                      </m:r>
                      <m:r>
                        <m:rPr>
                          <m:nor/>
                        </m:rPr>
                        <a:rPr lang="en-GB" sz="2800"/>
                        <m:t>°</m:t>
                      </m:r>
                    </m:oMath>
                  </m:oMathPara>
                </a14:m>
                <a:endParaRPr lang="hr-HR" sz="2800" dirty="0"/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F74F7E00-E599-4933-B82D-017E93CC1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1892" y="3047074"/>
                <a:ext cx="286351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Slika 11">
            <a:extLst>
              <a:ext uri="{FF2B5EF4-FFF2-40B4-BE49-F238E27FC236}">
                <a16:creationId xmlns:a16="http://schemas.microsoft.com/office/drawing/2014/main" id="{48AD29CF-887D-4F52-BAB8-508AAB9CF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92" y="1351297"/>
            <a:ext cx="76581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hr-HR" dirty="0"/>
                  <a:t>Let’s </a:t>
                </a:r>
                <a:r>
                  <a:rPr lang="hr-HR" dirty="0" err="1"/>
                  <a:t>convert</a:t>
                </a:r>
                <a:r>
                  <a:rPr lang="hr-HR" dirty="0"/>
                  <a:t>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  <m:r>
                            <m:rPr>
                              <m:nor/>
                            </m:rPr>
                            <a:rPr lang="en-GB"/>
                            <m:t>°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m:rPr>
                          <m:nor/>
                        </m:rPr>
                        <a:rPr lang="en-GB"/>
                        <m:t>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  <a:blipFill>
                <a:blip r:embed="rId2"/>
                <a:stretch>
                  <a:fillRect l="-1217" t="-1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Exercise</a:t>
            </a:r>
            <a:r>
              <a:rPr lang="hr-HR" sz="5400" dirty="0">
                <a:effectLst/>
              </a:rPr>
              <a:t> 1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hr-HR" dirty="0"/>
                  <a:t>Let’s </a:t>
                </a:r>
                <a:r>
                  <a:rPr lang="hr-HR" dirty="0" err="1"/>
                  <a:t>convert</a:t>
                </a:r>
                <a:r>
                  <a:rPr lang="hr-HR" dirty="0"/>
                  <a:t>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/>
                        <m:t>°</m:t>
                      </m:r>
                      <m:r>
                        <m:rPr>
                          <m:nor/>
                        </m:rPr>
                        <a:rPr lang="hr-HR" b="0" i="0" smtClean="0"/>
                        <m:t>=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0∙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6940"/>
                <a:ext cx="10515600" cy="3945342"/>
              </a:xfrm>
              <a:blipFill>
                <a:blip r:embed="rId2"/>
                <a:stretch>
                  <a:fillRect l="-1217" t="-1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Exercise</a:t>
            </a:r>
            <a:r>
              <a:rPr lang="hr-HR" sz="5400" dirty="0">
                <a:effectLst/>
              </a:rPr>
              <a:t> 1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794</Words>
  <Application>Microsoft Office PowerPoint</Application>
  <PresentationFormat>Široki zaslon</PresentationFormat>
  <Paragraphs>138</Paragraphs>
  <Slides>28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PowerPoint prezentacija</vt:lpstr>
      <vt:lpstr>Trigonometry</vt:lpstr>
      <vt:lpstr>What is a radian angle?</vt:lpstr>
      <vt:lpstr>What is a radian angle?</vt:lpstr>
      <vt:lpstr>What is a radian angle?</vt:lpstr>
      <vt:lpstr>What is a radian angle?</vt:lpstr>
      <vt:lpstr>PowerPoint prezentacija</vt:lpstr>
      <vt:lpstr>Exercise 1</vt:lpstr>
      <vt:lpstr>Exercise 1</vt:lpstr>
      <vt:lpstr>Exercise 1</vt:lpstr>
      <vt:lpstr>Why trigonometry matters? </vt:lpstr>
      <vt:lpstr>Why trigonometry matters? </vt:lpstr>
      <vt:lpstr>Why trigonometry matters? </vt:lpstr>
      <vt:lpstr>Why trigonometry matters? </vt:lpstr>
      <vt:lpstr>Why trigonometry matters? </vt:lpstr>
      <vt:lpstr>Exercise 2</vt:lpstr>
      <vt:lpstr>Exercise 2a</vt:lpstr>
      <vt:lpstr>Exercise 2a</vt:lpstr>
      <vt:lpstr>Exercise 2b</vt:lpstr>
      <vt:lpstr>Exercise 2</vt:lpstr>
      <vt:lpstr>Exercise 2</vt:lpstr>
      <vt:lpstr>Exercise 2</vt:lpstr>
      <vt:lpstr>Exercise 2b</vt:lpstr>
      <vt:lpstr>Exercise 3</vt:lpstr>
      <vt:lpstr>Exercise 3</vt:lpstr>
      <vt:lpstr>Exercise 3</vt:lpstr>
      <vt:lpstr>Exercise 3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Toni Milun</cp:lastModifiedBy>
  <cp:revision>124</cp:revision>
  <dcterms:created xsi:type="dcterms:W3CDTF">2016-11-10T13:42:32Z</dcterms:created>
  <dcterms:modified xsi:type="dcterms:W3CDTF">2022-03-31T21:39:23Z</dcterms:modified>
</cp:coreProperties>
</file>