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2.xml" ContentType="application/inkml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39" r:id="rId5"/>
    <p:sldId id="338" r:id="rId6"/>
    <p:sldId id="315" r:id="rId7"/>
    <p:sldId id="323" r:id="rId8"/>
    <p:sldId id="325" r:id="rId9"/>
    <p:sldId id="326" r:id="rId10"/>
    <p:sldId id="327" r:id="rId11"/>
    <p:sldId id="328" r:id="rId12"/>
    <p:sldId id="335" r:id="rId13"/>
    <p:sldId id="331" r:id="rId14"/>
    <p:sldId id="336" r:id="rId15"/>
    <p:sldId id="337" r:id="rId16"/>
    <p:sldId id="314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Banic" initials="AB" lastIdx="1" clrIdx="0">
    <p:extLst>
      <p:ext uri="{19B8F6BF-5375-455C-9EA6-DF929625EA0E}">
        <p15:presenceInfo xmlns:p15="http://schemas.microsoft.com/office/powerpoint/2012/main" userId="5f54a99a5eb89f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354" autoAdjust="0"/>
  </p:normalViewPr>
  <p:slideViewPr>
    <p:cSldViewPr snapToGrid="0">
      <p:cViewPr varScale="1">
        <p:scale>
          <a:sx n="90" d="100"/>
          <a:sy n="90" d="100"/>
        </p:scale>
        <p:origin x="13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ta Gudelj" userId="dd837cd1-a933-420e-b917-b827db76e346" providerId="ADAL" clId="{A3380D85-378F-45C5-90BD-28408D72E16C}"/>
    <pc:docChg chg="undo custSel addSld delSld modSld delMainMaster modMainMaster">
      <pc:chgData name="Anita Gudelj" userId="dd837cd1-a933-420e-b917-b827db76e346" providerId="ADAL" clId="{A3380D85-378F-45C5-90BD-28408D72E16C}" dt="2022-04-13T13:41:04.546" v="106"/>
      <pc:docMkLst>
        <pc:docMk/>
      </pc:docMkLst>
      <pc:sldChg chg="modSp">
        <pc:chgData name="Anita Gudelj" userId="dd837cd1-a933-420e-b917-b827db76e346" providerId="ADAL" clId="{A3380D85-378F-45C5-90BD-28408D72E16C}" dt="2022-04-13T13:35:04.338" v="75" actId="20577"/>
        <pc:sldMkLst>
          <pc:docMk/>
          <pc:sldMk cId="3460653233" sldId="257"/>
        </pc:sldMkLst>
        <pc:spChg chg="mod">
          <ac:chgData name="Anita Gudelj" userId="dd837cd1-a933-420e-b917-b827db76e346" providerId="ADAL" clId="{A3380D85-378F-45C5-90BD-28408D72E16C}" dt="2022-04-13T13:35:04.338" v="75" actId="20577"/>
          <ac:spMkLst>
            <pc:docMk/>
            <pc:sldMk cId="3460653233" sldId="257"/>
            <ac:spMk id="4" creationId="{00000000-0000-0000-0000-000000000000}"/>
          </ac:spMkLst>
        </pc:spChg>
      </pc:sldChg>
      <pc:sldChg chg="add del">
        <pc:chgData name="Anita Gudelj" userId="dd837cd1-a933-420e-b917-b827db76e346" providerId="ADAL" clId="{A3380D85-378F-45C5-90BD-28408D72E16C}" dt="2022-04-13T13:40:44.511" v="105" actId="2696"/>
        <pc:sldMkLst>
          <pc:docMk/>
          <pc:sldMk cId="3250077904" sldId="316"/>
        </pc:sldMkLst>
      </pc:sldChg>
      <pc:sldMasterChg chg="addSp delSp modSp delSldLayout modSldLayout">
        <pc:chgData name="Anita Gudelj" userId="dd837cd1-a933-420e-b917-b827db76e346" providerId="ADAL" clId="{A3380D85-378F-45C5-90BD-28408D72E16C}" dt="2022-04-13T13:39:59.625" v="103" actId="478"/>
        <pc:sldMasterMkLst>
          <pc:docMk/>
          <pc:sldMasterMk cId="303886449" sldId="2147483648"/>
        </pc:sldMasterMkLst>
        <pc:spChg chg="add">
          <ac:chgData name="Anita Gudelj" userId="dd837cd1-a933-420e-b917-b827db76e346" providerId="ADAL" clId="{A3380D85-378F-45C5-90BD-28408D72E16C}" dt="2022-04-13T13:36:43.197" v="84"/>
          <ac:spMkLst>
            <pc:docMk/>
            <pc:sldMasterMk cId="303886449" sldId="2147483648"/>
            <ac:spMk id="8" creationId="{B238FC2E-BB11-4FC0-AE11-C40725EE27CA}"/>
          </ac:spMkLst>
        </pc:spChg>
        <pc:spChg chg="add del mod">
          <ac:chgData name="Anita Gudelj" userId="dd837cd1-a933-420e-b917-b827db76e346" providerId="ADAL" clId="{A3380D85-378F-45C5-90BD-28408D72E16C}" dt="2022-04-13T13:36:05.633" v="79" actId="478"/>
          <ac:spMkLst>
            <pc:docMk/>
            <pc:sldMasterMk cId="303886449" sldId="2147483648"/>
            <ac:spMk id="12" creationId="{00000000-0000-0000-0000-000000000000}"/>
          </ac:spMkLst>
        </pc:spChg>
        <pc:sldLayoutChg chg="addSp delSp modSp">
          <pc:chgData name="Anita Gudelj" userId="dd837cd1-a933-420e-b917-b827db76e346" providerId="ADAL" clId="{A3380D85-378F-45C5-90BD-28408D72E16C}" dt="2022-04-13T13:39:59.625" v="103" actId="478"/>
          <pc:sldLayoutMkLst>
            <pc:docMk/>
            <pc:sldMasterMk cId="303886449" sldId="2147483648"/>
            <pc:sldLayoutMk cId="963563202" sldId="2147483649"/>
          </pc:sldLayoutMkLst>
          <pc:spChg chg="add del">
            <ac:chgData name="Anita Gudelj" userId="dd837cd1-a933-420e-b917-b827db76e346" providerId="ADAL" clId="{A3380D85-378F-45C5-90BD-28408D72E16C}" dt="2022-04-13T13:36:10.643" v="80" actId="478"/>
            <ac:spMkLst>
              <pc:docMk/>
              <pc:sldMasterMk cId="303886449" sldId="2147483648"/>
              <pc:sldLayoutMk cId="963563202" sldId="2147483649"/>
              <ac:spMk id="3" creationId="{00000000-0000-0000-0000-000000000000}"/>
            </ac:spMkLst>
          </pc:spChg>
          <pc:spChg chg="add del">
            <ac:chgData name="Anita Gudelj" userId="dd837cd1-a933-420e-b917-b827db76e346" providerId="ADAL" clId="{A3380D85-378F-45C5-90BD-28408D72E16C}" dt="2022-04-13T13:39:59.625" v="103" actId="478"/>
            <ac:spMkLst>
              <pc:docMk/>
              <pc:sldMasterMk cId="303886449" sldId="2147483648"/>
              <pc:sldLayoutMk cId="963563202" sldId="2147483649"/>
              <ac:spMk id="4" creationId="{A25FF654-2777-4E5F-89B6-F0F971EF27E9}"/>
            </ac:spMkLst>
          </pc:spChg>
          <pc:spChg chg="add del mod">
            <ac:chgData name="Anita Gudelj" userId="dd837cd1-a933-420e-b917-b827db76e346" providerId="ADAL" clId="{A3380D85-378F-45C5-90BD-28408D72E16C}" dt="2022-04-13T13:33:37.830" v="30" actId="478"/>
            <ac:spMkLst>
              <pc:docMk/>
              <pc:sldMasterMk cId="303886449" sldId="2147483648"/>
              <pc:sldLayoutMk cId="963563202" sldId="2147483649"/>
              <ac:spMk id="5" creationId="{00000000-0000-0000-0000-000000000000}"/>
            </ac:spMkLst>
          </pc:spChg>
        </pc:sldLayoutChg>
        <pc:sldLayoutChg chg="addSp">
          <pc:chgData name="Anita Gudelj" userId="dd837cd1-a933-420e-b917-b827db76e346" providerId="ADAL" clId="{A3380D85-378F-45C5-90BD-28408D72E16C}" dt="2022-04-13T13:36:15.918" v="82"/>
          <pc:sldLayoutMkLst>
            <pc:docMk/>
            <pc:sldMasterMk cId="303886449" sldId="2147483648"/>
            <pc:sldLayoutMk cId="52258502" sldId="2147483652"/>
          </pc:sldLayoutMkLst>
          <pc:spChg chg="add">
            <ac:chgData name="Anita Gudelj" userId="dd837cd1-a933-420e-b917-b827db76e346" providerId="ADAL" clId="{A3380D85-378F-45C5-90BD-28408D72E16C}" dt="2022-04-13T13:36:15.918" v="82"/>
            <ac:spMkLst>
              <pc:docMk/>
              <pc:sldMasterMk cId="303886449" sldId="2147483648"/>
              <pc:sldLayoutMk cId="52258502" sldId="2147483652"/>
              <ac:spMk id="4" creationId="{907E4BB0-3664-4F41-8628-C1A93AAAB6C0}"/>
            </ac:spMkLst>
          </pc:spChg>
        </pc:sldLayoutChg>
        <pc:sldLayoutChg chg="addSp">
          <pc:chgData name="Anita Gudelj" userId="dd837cd1-a933-420e-b917-b827db76e346" providerId="ADAL" clId="{A3380D85-378F-45C5-90BD-28408D72E16C}" dt="2022-04-13T13:36:19.754" v="83"/>
          <pc:sldLayoutMkLst>
            <pc:docMk/>
            <pc:sldMasterMk cId="303886449" sldId="2147483648"/>
            <pc:sldLayoutMk cId="119519927" sldId="2147483653"/>
          </pc:sldLayoutMkLst>
          <pc:spChg chg="add">
            <ac:chgData name="Anita Gudelj" userId="dd837cd1-a933-420e-b917-b827db76e346" providerId="ADAL" clId="{A3380D85-378F-45C5-90BD-28408D72E16C}" dt="2022-04-13T13:36:19.754" v="83"/>
            <ac:spMkLst>
              <pc:docMk/>
              <pc:sldMasterMk cId="303886449" sldId="2147483648"/>
              <pc:sldLayoutMk cId="119519927" sldId="2147483653"/>
              <ac:spMk id="3" creationId="{C633469C-96AA-40D5-B817-81CB3041B416}"/>
            </ac:spMkLst>
          </pc:spChg>
        </pc:sldLayoutChg>
        <pc:sldLayoutChg chg="del">
          <pc:chgData name="Anita Gudelj" userId="dd837cd1-a933-420e-b917-b827db76e346" providerId="ADAL" clId="{A3380D85-378F-45C5-90BD-28408D72E16C}" dt="2022-04-13T13:38:28.322" v="100" actId="2696"/>
          <pc:sldLayoutMkLst>
            <pc:docMk/>
            <pc:sldMasterMk cId="303886449" sldId="2147483648"/>
            <pc:sldLayoutMk cId="1567458594" sldId="2147483654"/>
          </pc:sldLayoutMkLst>
        </pc:sldLayoutChg>
        <pc:sldLayoutChg chg="delSp del">
          <pc:chgData name="Anita Gudelj" userId="dd837cd1-a933-420e-b917-b827db76e346" providerId="ADAL" clId="{A3380D85-378F-45C5-90BD-28408D72E16C}" dt="2022-04-13T13:37:53.076" v="86" actId="2696"/>
          <pc:sldLayoutMkLst>
            <pc:docMk/>
            <pc:sldMasterMk cId="303886449" sldId="2147483648"/>
            <pc:sldLayoutMk cId="2723199225" sldId="2147483654"/>
          </pc:sldLayoutMkLst>
          <pc:spChg chg="del">
            <ac:chgData name="Anita Gudelj" userId="dd837cd1-a933-420e-b917-b827db76e346" providerId="ADAL" clId="{A3380D85-378F-45C5-90BD-28408D72E16C}" dt="2022-04-13T13:37:29.081" v="85" actId="478"/>
            <ac:spMkLst>
              <pc:docMk/>
              <pc:sldMasterMk cId="303886449" sldId="2147483648"/>
              <pc:sldLayoutMk cId="2723199225" sldId="2147483654"/>
              <ac:spMk id="2" creationId="{4D57DAF4-9975-481B-81CD-FE5158015DC1}"/>
            </ac:spMkLst>
          </pc:spChg>
        </pc:sldLayoutChg>
      </pc:sldMasterChg>
      <pc:sldMasterChg chg="addSp modSp del delSldLayout">
        <pc:chgData name="Anita Gudelj" userId="dd837cd1-a933-420e-b917-b827db76e346" providerId="ADAL" clId="{A3380D85-378F-45C5-90BD-28408D72E16C}" dt="2022-04-13T13:37:58.364" v="99" actId="2696"/>
        <pc:sldMasterMkLst>
          <pc:docMk/>
          <pc:sldMasterMk cId="922542051" sldId="2147483654"/>
        </pc:sldMasterMkLst>
        <pc:spChg chg="add mod">
          <ac:chgData name="Anita Gudelj" userId="dd837cd1-a933-420e-b917-b827db76e346" providerId="ADAL" clId="{A3380D85-378F-45C5-90BD-28408D72E16C}" dt="2022-04-13T13:37:55.558" v="87"/>
          <ac:spMkLst>
            <pc:docMk/>
            <pc:sldMasterMk cId="922542051" sldId="2147483654"/>
            <ac:spMk id="2" creationId="{E425D518-6E3D-40CC-A72D-FE5A7CE44E6A}"/>
          </ac:spMkLst>
        </pc:spChg>
        <pc:spChg chg="add mod">
          <ac:chgData name="Anita Gudelj" userId="dd837cd1-a933-420e-b917-b827db76e346" providerId="ADAL" clId="{A3380D85-378F-45C5-90BD-28408D72E16C}" dt="2022-04-13T13:37:55.558" v="87"/>
          <ac:spMkLst>
            <pc:docMk/>
            <pc:sldMasterMk cId="922542051" sldId="2147483654"/>
            <ac:spMk id="3" creationId="{AE171EBD-6ACD-4CD5-B7D8-3205F09460C3}"/>
          </ac:spMkLst>
        </pc:spChg>
        <pc:spChg chg="add mod">
          <ac:chgData name="Anita Gudelj" userId="dd837cd1-a933-420e-b917-b827db76e346" providerId="ADAL" clId="{A3380D85-378F-45C5-90BD-28408D72E16C}" dt="2022-04-13T13:37:55.558" v="87"/>
          <ac:spMkLst>
            <pc:docMk/>
            <pc:sldMasterMk cId="922542051" sldId="2147483654"/>
            <ac:spMk id="4" creationId="{0A268449-DA29-42DA-9B2B-E33C61AA09BD}"/>
          </ac:spMkLst>
        </pc:spChg>
        <pc:spChg chg="add mod">
          <ac:chgData name="Anita Gudelj" userId="dd837cd1-a933-420e-b917-b827db76e346" providerId="ADAL" clId="{A3380D85-378F-45C5-90BD-28408D72E16C}" dt="2022-04-13T13:37:55.558" v="87"/>
          <ac:spMkLst>
            <pc:docMk/>
            <pc:sldMasterMk cId="922542051" sldId="2147483654"/>
            <ac:spMk id="5" creationId="{F1DBA737-D4A7-4900-9483-DC926479CAC2}"/>
          </ac:spMkLst>
        </pc:spChg>
        <pc:spChg chg="add mod">
          <ac:chgData name="Anita Gudelj" userId="dd837cd1-a933-420e-b917-b827db76e346" providerId="ADAL" clId="{A3380D85-378F-45C5-90BD-28408D72E16C}" dt="2022-04-13T13:37:55.558" v="87"/>
          <ac:spMkLst>
            <pc:docMk/>
            <pc:sldMasterMk cId="922542051" sldId="2147483654"/>
            <ac:spMk id="6" creationId="{0B3FB8B6-0E51-4919-B7D2-29C213001E14}"/>
          </ac:spMkLst>
        </pc:spChg>
        <pc:sldLayoutChg chg="del">
          <pc:chgData name="Anita Gudelj" userId="dd837cd1-a933-420e-b917-b827db76e346" providerId="ADAL" clId="{A3380D85-378F-45C5-90BD-28408D72E16C}" dt="2022-04-13T13:37:58.175" v="88" actId="2696"/>
          <pc:sldLayoutMkLst>
            <pc:docMk/>
            <pc:sldMasterMk cId="922542051" sldId="2147483654"/>
            <pc:sldLayoutMk cId="1233033218" sldId="2147483655"/>
          </pc:sldLayoutMkLst>
        </pc:sldLayoutChg>
        <pc:sldLayoutChg chg="del">
          <pc:chgData name="Anita Gudelj" userId="dd837cd1-a933-420e-b917-b827db76e346" providerId="ADAL" clId="{A3380D85-378F-45C5-90BD-28408D72E16C}" dt="2022-04-13T13:37:58.197" v="89" actId="2696"/>
          <pc:sldLayoutMkLst>
            <pc:docMk/>
            <pc:sldMasterMk cId="922542051" sldId="2147483654"/>
            <pc:sldLayoutMk cId="788944729" sldId="2147483656"/>
          </pc:sldLayoutMkLst>
        </pc:sldLayoutChg>
        <pc:sldLayoutChg chg="del">
          <pc:chgData name="Anita Gudelj" userId="dd837cd1-a933-420e-b917-b827db76e346" providerId="ADAL" clId="{A3380D85-378F-45C5-90BD-28408D72E16C}" dt="2022-04-13T13:37:58.218" v="90" actId="2696"/>
          <pc:sldLayoutMkLst>
            <pc:docMk/>
            <pc:sldMasterMk cId="922542051" sldId="2147483654"/>
            <pc:sldLayoutMk cId="2967118660" sldId="2147483657"/>
          </pc:sldLayoutMkLst>
        </pc:sldLayoutChg>
        <pc:sldLayoutChg chg="del">
          <pc:chgData name="Anita Gudelj" userId="dd837cd1-a933-420e-b917-b827db76e346" providerId="ADAL" clId="{A3380D85-378F-45C5-90BD-28408D72E16C}" dt="2022-04-13T13:37:58.241" v="91" actId="2696"/>
          <pc:sldLayoutMkLst>
            <pc:docMk/>
            <pc:sldMasterMk cId="922542051" sldId="2147483654"/>
            <pc:sldLayoutMk cId="1075075764" sldId="2147483658"/>
          </pc:sldLayoutMkLst>
        </pc:sldLayoutChg>
        <pc:sldLayoutChg chg="del">
          <pc:chgData name="Anita Gudelj" userId="dd837cd1-a933-420e-b917-b827db76e346" providerId="ADAL" clId="{A3380D85-378F-45C5-90BD-28408D72E16C}" dt="2022-04-13T13:37:58.259" v="92" actId="2696"/>
          <pc:sldLayoutMkLst>
            <pc:docMk/>
            <pc:sldMasterMk cId="922542051" sldId="2147483654"/>
            <pc:sldLayoutMk cId="2742301050" sldId="2147483659"/>
          </pc:sldLayoutMkLst>
        </pc:sldLayoutChg>
        <pc:sldLayoutChg chg="del">
          <pc:chgData name="Anita Gudelj" userId="dd837cd1-a933-420e-b917-b827db76e346" providerId="ADAL" clId="{A3380D85-378F-45C5-90BD-28408D72E16C}" dt="2022-04-13T13:37:58.278" v="93" actId="2696"/>
          <pc:sldLayoutMkLst>
            <pc:docMk/>
            <pc:sldMasterMk cId="922542051" sldId="2147483654"/>
            <pc:sldLayoutMk cId="1109706756" sldId="2147483660"/>
          </pc:sldLayoutMkLst>
        </pc:sldLayoutChg>
        <pc:sldLayoutChg chg="del">
          <pc:chgData name="Anita Gudelj" userId="dd837cd1-a933-420e-b917-b827db76e346" providerId="ADAL" clId="{A3380D85-378F-45C5-90BD-28408D72E16C}" dt="2022-04-13T13:37:58.296" v="94" actId="2696"/>
          <pc:sldLayoutMkLst>
            <pc:docMk/>
            <pc:sldMasterMk cId="922542051" sldId="2147483654"/>
            <pc:sldLayoutMk cId="1494690485" sldId="2147483661"/>
          </pc:sldLayoutMkLst>
        </pc:sldLayoutChg>
        <pc:sldLayoutChg chg="del">
          <pc:chgData name="Anita Gudelj" userId="dd837cd1-a933-420e-b917-b827db76e346" providerId="ADAL" clId="{A3380D85-378F-45C5-90BD-28408D72E16C}" dt="2022-04-13T13:37:58.312" v="95" actId="2696"/>
          <pc:sldLayoutMkLst>
            <pc:docMk/>
            <pc:sldMasterMk cId="922542051" sldId="2147483654"/>
            <pc:sldLayoutMk cId="68439019" sldId="2147483662"/>
          </pc:sldLayoutMkLst>
        </pc:sldLayoutChg>
        <pc:sldLayoutChg chg="del">
          <pc:chgData name="Anita Gudelj" userId="dd837cd1-a933-420e-b917-b827db76e346" providerId="ADAL" clId="{A3380D85-378F-45C5-90BD-28408D72E16C}" dt="2022-04-13T13:37:58.328" v="96" actId="2696"/>
          <pc:sldLayoutMkLst>
            <pc:docMk/>
            <pc:sldMasterMk cId="922542051" sldId="2147483654"/>
            <pc:sldLayoutMk cId="2746694044" sldId="2147483663"/>
          </pc:sldLayoutMkLst>
        </pc:sldLayoutChg>
        <pc:sldLayoutChg chg="del">
          <pc:chgData name="Anita Gudelj" userId="dd837cd1-a933-420e-b917-b827db76e346" providerId="ADAL" clId="{A3380D85-378F-45C5-90BD-28408D72E16C}" dt="2022-04-13T13:37:58.343" v="97" actId="2696"/>
          <pc:sldLayoutMkLst>
            <pc:docMk/>
            <pc:sldMasterMk cId="922542051" sldId="2147483654"/>
            <pc:sldLayoutMk cId="2759927010" sldId="2147483664"/>
          </pc:sldLayoutMkLst>
        </pc:sldLayoutChg>
        <pc:sldLayoutChg chg="del">
          <pc:chgData name="Anita Gudelj" userId="dd837cd1-a933-420e-b917-b827db76e346" providerId="ADAL" clId="{A3380D85-378F-45C5-90BD-28408D72E16C}" dt="2022-04-13T13:37:58.353" v="98" actId="2696"/>
          <pc:sldLayoutMkLst>
            <pc:docMk/>
            <pc:sldMasterMk cId="922542051" sldId="2147483654"/>
            <pc:sldLayoutMk cId="3045843718" sldId="2147483665"/>
          </pc:sldLayoutMkLst>
        </pc:sldLayoutChg>
      </pc:sldMasterChg>
      <pc:sldMasterChg chg="addSp modSp">
        <pc:chgData name="Anita Gudelj" userId="dd837cd1-a933-420e-b917-b827db76e346" providerId="ADAL" clId="{A3380D85-378F-45C5-90BD-28408D72E16C}" dt="2022-04-13T13:41:04.546" v="106"/>
        <pc:sldMasterMkLst>
          <pc:docMk/>
          <pc:sldMasterMk cId="969641170" sldId="2147483654"/>
        </pc:sldMasterMkLst>
        <pc:spChg chg="add mod">
          <ac:chgData name="Anita Gudelj" userId="dd837cd1-a933-420e-b917-b827db76e346" providerId="ADAL" clId="{A3380D85-378F-45C5-90BD-28408D72E16C}" dt="2022-04-13T13:41:04.546" v="106"/>
          <ac:spMkLst>
            <pc:docMk/>
            <pc:sldMasterMk cId="969641170" sldId="2147483654"/>
            <ac:spMk id="2" creationId="{6C2CED65-451F-4E9A-A0BD-2AC8CE7921E9}"/>
          </ac:spMkLst>
        </pc:spChg>
        <pc:spChg chg="add mod">
          <ac:chgData name="Anita Gudelj" userId="dd837cd1-a933-420e-b917-b827db76e346" providerId="ADAL" clId="{A3380D85-378F-45C5-90BD-28408D72E16C}" dt="2022-04-13T13:41:04.546" v="106"/>
          <ac:spMkLst>
            <pc:docMk/>
            <pc:sldMasterMk cId="969641170" sldId="2147483654"/>
            <ac:spMk id="3" creationId="{D2009B35-9367-4C8B-B692-CC83A4AFD130}"/>
          </ac:spMkLst>
        </pc:spChg>
        <pc:spChg chg="add mod">
          <ac:chgData name="Anita Gudelj" userId="dd837cd1-a933-420e-b917-b827db76e346" providerId="ADAL" clId="{A3380D85-378F-45C5-90BD-28408D72E16C}" dt="2022-04-13T13:41:04.546" v="106"/>
          <ac:spMkLst>
            <pc:docMk/>
            <pc:sldMasterMk cId="969641170" sldId="2147483654"/>
            <ac:spMk id="4" creationId="{B43B8BD8-4F1C-4937-BC45-EADF221E0F24}"/>
          </ac:spMkLst>
        </pc:spChg>
        <pc:spChg chg="add mod">
          <ac:chgData name="Anita Gudelj" userId="dd837cd1-a933-420e-b917-b827db76e346" providerId="ADAL" clId="{A3380D85-378F-45C5-90BD-28408D72E16C}" dt="2022-04-13T13:41:04.546" v="106"/>
          <ac:spMkLst>
            <pc:docMk/>
            <pc:sldMasterMk cId="969641170" sldId="2147483654"/>
            <ac:spMk id="5" creationId="{56390BC0-45A3-441D-9E4C-454490D0DDFA}"/>
          </ac:spMkLst>
        </pc:spChg>
        <pc:spChg chg="add mod">
          <ac:chgData name="Anita Gudelj" userId="dd837cd1-a933-420e-b917-b827db76e346" providerId="ADAL" clId="{A3380D85-378F-45C5-90BD-28408D72E16C}" dt="2022-04-13T13:41:04.546" v="106"/>
          <ac:spMkLst>
            <pc:docMk/>
            <pc:sldMasterMk cId="969641170" sldId="2147483654"/>
            <ac:spMk id="6" creationId="{C9314193-E228-4FC9-AC56-B2448E596457}"/>
          </ac:spMkLst>
        </pc:sp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Sheet1!$A$2:$A$103</c:f>
              <c:numCache>
                <c:formatCode>General</c:formatCode>
                <c:ptCount val="102"/>
                <c:pt idx="0">
                  <c:v>1000</c:v>
                </c:pt>
                <c:pt idx="1">
                  <c:v>1193</c:v>
                </c:pt>
                <c:pt idx="2">
                  <c:v>1624</c:v>
                </c:pt>
                <c:pt idx="3">
                  <c:v>1642</c:v>
                </c:pt>
                <c:pt idx="4">
                  <c:v>2460</c:v>
                </c:pt>
                <c:pt idx="5">
                  <c:v>2460</c:v>
                </c:pt>
                <c:pt idx="6">
                  <c:v>3540</c:v>
                </c:pt>
                <c:pt idx="7">
                  <c:v>6400</c:v>
                </c:pt>
                <c:pt idx="8">
                  <c:v>6400</c:v>
                </c:pt>
                <c:pt idx="9">
                  <c:v>9120</c:v>
                </c:pt>
                <c:pt idx="10">
                  <c:v>12016</c:v>
                </c:pt>
                <c:pt idx="11">
                  <c:v>13500</c:v>
                </c:pt>
                <c:pt idx="12">
                  <c:v>13500</c:v>
                </c:pt>
                <c:pt idx="13">
                  <c:v>15700</c:v>
                </c:pt>
                <c:pt idx="14">
                  <c:v>17000</c:v>
                </c:pt>
                <c:pt idx="15">
                  <c:v>21120</c:v>
                </c:pt>
                <c:pt idx="16">
                  <c:v>21600</c:v>
                </c:pt>
                <c:pt idx="17">
                  <c:v>21600</c:v>
                </c:pt>
                <c:pt idx="18">
                  <c:v>23520</c:v>
                </c:pt>
                <c:pt idx="19">
                  <c:v>23520</c:v>
                </c:pt>
                <c:pt idx="20">
                  <c:v>23520</c:v>
                </c:pt>
                <c:pt idx="21">
                  <c:v>23520</c:v>
                </c:pt>
                <c:pt idx="22">
                  <c:v>23520</c:v>
                </c:pt>
                <c:pt idx="23">
                  <c:v>24000</c:v>
                </c:pt>
                <c:pt idx="24">
                  <c:v>25200</c:v>
                </c:pt>
                <c:pt idx="25">
                  <c:v>26080</c:v>
                </c:pt>
                <c:pt idx="26">
                  <c:v>28000</c:v>
                </c:pt>
                <c:pt idx="27">
                  <c:v>30600</c:v>
                </c:pt>
                <c:pt idx="28">
                  <c:v>30600</c:v>
                </c:pt>
                <c:pt idx="29">
                  <c:v>31680</c:v>
                </c:pt>
                <c:pt idx="30">
                  <c:v>32000</c:v>
                </c:pt>
                <c:pt idx="31">
                  <c:v>32000</c:v>
                </c:pt>
                <c:pt idx="32">
                  <c:v>37130</c:v>
                </c:pt>
                <c:pt idx="33">
                  <c:v>40000</c:v>
                </c:pt>
                <c:pt idx="34">
                  <c:v>46080</c:v>
                </c:pt>
                <c:pt idx="35">
                  <c:v>48000</c:v>
                </c:pt>
                <c:pt idx="36">
                  <c:v>50000</c:v>
                </c:pt>
                <c:pt idx="37">
                  <c:v>50400</c:v>
                </c:pt>
                <c:pt idx="38">
                  <c:v>50400</c:v>
                </c:pt>
                <c:pt idx="39">
                  <c:v>50700</c:v>
                </c:pt>
                <c:pt idx="40">
                  <c:v>51840</c:v>
                </c:pt>
                <c:pt idx="41">
                  <c:v>52800</c:v>
                </c:pt>
                <c:pt idx="42">
                  <c:v>52800</c:v>
                </c:pt>
                <c:pt idx="43">
                  <c:v>54000</c:v>
                </c:pt>
                <c:pt idx="44">
                  <c:v>55440</c:v>
                </c:pt>
                <c:pt idx="45">
                  <c:v>58000</c:v>
                </c:pt>
                <c:pt idx="46">
                  <c:v>58000</c:v>
                </c:pt>
                <c:pt idx="47">
                  <c:v>58800</c:v>
                </c:pt>
                <c:pt idx="48">
                  <c:v>58800</c:v>
                </c:pt>
                <c:pt idx="49">
                  <c:v>62400</c:v>
                </c:pt>
                <c:pt idx="50">
                  <c:v>64000</c:v>
                </c:pt>
                <c:pt idx="51">
                  <c:v>64000</c:v>
                </c:pt>
                <c:pt idx="52">
                  <c:v>64000</c:v>
                </c:pt>
                <c:pt idx="53">
                  <c:v>64000</c:v>
                </c:pt>
                <c:pt idx="54">
                  <c:v>62400</c:v>
                </c:pt>
                <c:pt idx="55">
                  <c:v>58800</c:v>
                </c:pt>
                <c:pt idx="56">
                  <c:v>58800</c:v>
                </c:pt>
                <c:pt idx="57">
                  <c:v>58500</c:v>
                </c:pt>
                <c:pt idx="58">
                  <c:v>58000</c:v>
                </c:pt>
                <c:pt idx="59">
                  <c:v>58000</c:v>
                </c:pt>
                <c:pt idx="60">
                  <c:v>55440</c:v>
                </c:pt>
                <c:pt idx="61">
                  <c:v>54000</c:v>
                </c:pt>
                <c:pt idx="62">
                  <c:v>52800</c:v>
                </c:pt>
                <c:pt idx="63">
                  <c:v>51840</c:v>
                </c:pt>
                <c:pt idx="64">
                  <c:v>50700</c:v>
                </c:pt>
                <c:pt idx="65">
                  <c:v>50400</c:v>
                </c:pt>
                <c:pt idx="66">
                  <c:v>50200</c:v>
                </c:pt>
                <c:pt idx="67">
                  <c:v>46080</c:v>
                </c:pt>
                <c:pt idx="68">
                  <c:v>40500</c:v>
                </c:pt>
                <c:pt idx="69">
                  <c:v>38000</c:v>
                </c:pt>
                <c:pt idx="70">
                  <c:v>35130</c:v>
                </c:pt>
                <c:pt idx="71">
                  <c:v>35000</c:v>
                </c:pt>
                <c:pt idx="72">
                  <c:v>32000</c:v>
                </c:pt>
                <c:pt idx="73">
                  <c:v>31680</c:v>
                </c:pt>
                <c:pt idx="74">
                  <c:v>30600</c:v>
                </c:pt>
                <c:pt idx="75">
                  <c:v>30600</c:v>
                </c:pt>
                <c:pt idx="76">
                  <c:v>28000</c:v>
                </c:pt>
                <c:pt idx="77">
                  <c:v>26080</c:v>
                </c:pt>
                <c:pt idx="78">
                  <c:v>25200</c:v>
                </c:pt>
                <c:pt idx="79">
                  <c:v>24000</c:v>
                </c:pt>
                <c:pt idx="80">
                  <c:v>23520</c:v>
                </c:pt>
                <c:pt idx="81">
                  <c:v>23520</c:v>
                </c:pt>
                <c:pt idx="82">
                  <c:v>23520</c:v>
                </c:pt>
                <c:pt idx="83">
                  <c:v>23520</c:v>
                </c:pt>
                <c:pt idx="84">
                  <c:v>23520</c:v>
                </c:pt>
                <c:pt idx="85">
                  <c:v>21600</c:v>
                </c:pt>
                <c:pt idx="86">
                  <c:v>21600</c:v>
                </c:pt>
                <c:pt idx="87">
                  <c:v>21120</c:v>
                </c:pt>
                <c:pt idx="88">
                  <c:v>17300</c:v>
                </c:pt>
                <c:pt idx="89">
                  <c:v>15000</c:v>
                </c:pt>
                <c:pt idx="90">
                  <c:v>13500</c:v>
                </c:pt>
                <c:pt idx="91">
                  <c:v>12016</c:v>
                </c:pt>
                <c:pt idx="92">
                  <c:v>9120</c:v>
                </c:pt>
                <c:pt idx="93">
                  <c:v>6800</c:v>
                </c:pt>
                <c:pt idx="94">
                  <c:v>6400</c:v>
                </c:pt>
                <c:pt idx="95">
                  <c:v>3540</c:v>
                </c:pt>
                <c:pt idx="96">
                  <c:v>2800</c:v>
                </c:pt>
                <c:pt idx="97">
                  <c:v>2460</c:v>
                </c:pt>
                <c:pt idx="98">
                  <c:v>2800</c:v>
                </c:pt>
                <c:pt idx="99">
                  <c:v>1624</c:v>
                </c:pt>
                <c:pt idx="100">
                  <c:v>1193</c:v>
                </c:pt>
                <c:pt idx="101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00-4D75-A3CE-60257C8BC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1080048"/>
        <c:axId val="561078736"/>
      </c:barChart>
      <c:catAx>
        <c:axId val="5610800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61078736"/>
        <c:crosses val="autoZero"/>
        <c:auto val="1"/>
        <c:lblAlgn val="ctr"/>
        <c:lblOffset val="100"/>
        <c:noMultiLvlLbl val="0"/>
      </c:catAx>
      <c:valAx>
        <c:axId val="56107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6108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82878-BF25-489A-B78F-098CE1421155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3AB5198-0F82-40D5-8AC3-670268E7A37C}">
      <dgm:prSet phldrT="[Text]"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Statistics in maritime studies</a:t>
          </a:r>
          <a:endParaRPr lang="hr-HR" sz="2400" dirty="0"/>
        </a:p>
      </dgm:t>
    </dgm:pt>
    <dgm:pt modelId="{987DF9E1-37BB-4B61-942F-F53443694671}" type="parTrans" cxnId="{0357E76D-11C5-445E-9E11-52B1E14FC70A}">
      <dgm:prSet/>
      <dgm:spPr/>
      <dgm:t>
        <a:bodyPr/>
        <a:lstStyle/>
        <a:p>
          <a:endParaRPr lang="hr-HR"/>
        </a:p>
      </dgm:t>
    </dgm:pt>
    <dgm:pt modelId="{183F0E63-C958-4FA4-9DDB-51E70090BA84}" type="sibTrans" cxnId="{0357E76D-11C5-445E-9E11-52B1E14FC70A}">
      <dgm:prSet/>
      <dgm:spPr/>
      <dgm:t>
        <a:bodyPr/>
        <a:lstStyle/>
        <a:p>
          <a:endParaRPr lang="hr-HR"/>
        </a:p>
      </dgm:t>
    </dgm:pt>
    <dgm:pt modelId="{593498DD-141E-4882-97A6-6BB322A90649}">
      <dgm:prSet phldrT="[Text]"/>
      <dgm:spPr/>
      <dgm:t>
        <a:bodyPr/>
        <a:lstStyle/>
        <a:p>
          <a:r>
            <a:rPr lang="en-US" b="0" i="0" noProof="0" dirty="0"/>
            <a:t>Feature scaling</a:t>
          </a:r>
          <a:endParaRPr lang="en-US" noProof="0" dirty="0"/>
        </a:p>
      </dgm:t>
    </dgm:pt>
    <dgm:pt modelId="{5390FA8D-6351-41D8-A07D-C7954C68FA54}" type="parTrans" cxnId="{1B54B68F-F99E-48A5-BFCC-19A44EB50CEE}">
      <dgm:prSet/>
      <dgm:spPr/>
      <dgm:t>
        <a:bodyPr/>
        <a:lstStyle/>
        <a:p>
          <a:endParaRPr lang="hr-HR"/>
        </a:p>
      </dgm:t>
    </dgm:pt>
    <dgm:pt modelId="{7F75604B-042A-4B99-B722-B87CA5AB8F01}" type="sibTrans" cxnId="{1B54B68F-F99E-48A5-BFCC-19A44EB50CEE}">
      <dgm:prSet/>
      <dgm:spPr/>
      <dgm:t>
        <a:bodyPr/>
        <a:lstStyle/>
        <a:p>
          <a:endParaRPr lang="hr-HR"/>
        </a:p>
      </dgm:t>
    </dgm:pt>
    <dgm:pt modelId="{2A6C76C9-0FE3-4CD6-BBE2-CD4565FBE3B0}">
      <dgm:prSet phldrT="[Text]"/>
      <dgm:spPr/>
      <dgm:t>
        <a:bodyPr/>
        <a:lstStyle/>
        <a:p>
          <a:r>
            <a:rPr lang="en-US" b="0" i="0" noProof="0" dirty="0"/>
            <a:t>Descriptive statistics</a:t>
          </a:r>
          <a:endParaRPr lang="en-US" noProof="0" dirty="0"/>
        </a:p>
      </dgm:t>
    </dgm:pt>
    <dgm:pt modelId="{53B7FEE7-214E-4984-A038-B43E5ADA16D3}" type="parTrans" cxnId="{0A4A87B3-8422-40E4-94FB-3597F2D40E61}">
      <dgm:prSet/>
      <dgm:spPr/>
      <dgm:t>
        <a:bodyPr/>
        <a:lstStyle/>
        <a:p>
          <a:endParaRPr lang="hr-HR"/>
        </a:p>
      </dgm:t>
    </dgm:pt>
    <dgm:pt modelId="{CFC21670-0CD8-4924-97C1-006108FA7258}" type="sibTrans" cxnId="{0A4A87B3-8422-40E4-94FB-3597F2D40E61}">
      <dgm:prSet/>
      <dgm:spPr/>
      <dgm:t>
        <a:bodyPr/>
        <a:lstStyle/>
        <a:p>
          <a:endParaRPr lang="hr-HR"/>
        </a:p>
      </dgm:t>
    </dgm:pt>
    <dgm:pt modelId="{7CDB87BD-8416-4075-AB1A-B2FBFC7115D3}">
      <dgm:prSet phldrT="[Text]"/>
      <dgm:spPr/>
      <dgm:t>
        <a:bodyPr/>
        <a:lstStyle/>
        <a:p>
          <a:r>
            <a:rPr lang="en-US" b="0" i="0" noProof="0" dirty="0"/>
            <a:t>Data Sets </a:t>
          </a:r>
          <a:r>
            <a:rPr lang="hr-HR" b="0" i="0" noProof="0" dirty="0"/>
            <a:t>/ </a:t>
          </a:r>
          <a:r>
            <a:rPr lang="en-US" b="0" i="0" noProof="0" dirty="0"/>
            <a:t>Big Data</a:t>
          </a:r>
          <a:endParaRPr lang="en-US" noProof="0" dirty="0"/>
        </a:p>
      </dgm:t>
    </dgm:pt>
    <dgm:pt modelId="{0A0A2999-44DE-4967-9982-37B0AB9AE00E}" type="parTrans" cxnId="{9D1F2D43-6A10-4D81-AFBC-3ECBBED8B10A}">
      <dgm:prSet/>
      <dgm:spPr/>
      <dgm:t>
        <a:bodyPr/>
        <a:lstStyle/>
        <a:p>
          <a:endParaRPr lang="hr-HR"/>
        </a:p>
      </dgm:t>
    </dgm:pt>
    <dgm:pt modelId="{EEEC0414-BE0D-4F1A-8A01-B384C66434EC}" type="sibTrans" cxnId="{9D1F2D43-6A10-4D81-AFBC-3ECBBED8B10A}">
      <dgm:prSet/>
      <dgm:spPr/>
      <dgm:t>
        <a:bodyPr/>
        <a:lstStyle/>
        <a:p>
          <a:endParaRPr lang="hr-HR"/>
        </a:p>
      </dgm:t>
    </dgm:pt>
    <dgm:pt modelId="{BFEB2D06-B9C4-4802-B193-A3BAE52B371D}">
      <dgm:prSet phldrT="[Text]"/>
      <dgm:spPr/>
      <dgm:t>
        <a:bodyPr/>
        <a:lstStyle/>
        <a:p>
          <a:r>
            <a:rPr lang="en-US" b="0" i="0" noProof="0" dirty="0"/>
            <a:t>Machine learning</a:t>
          </a:r>
          <a:endParaRPr lang="en-US" noProof="0" dirty="0"/>
        </a:p>
      </dgm:t>
    </dgm:pt>
    <dgm:pt modelId="{F39CBDD6-D436-40F3-B751-8867BCCFF4BA}" type="parTrans" cxnId="{50D7075D-1F5C-4FCD-ABCC-13F938360DF6}">
      <dgm:prSet/>
      <dgm:spPr/>
      <dgm:t>
        <a:bodyPr/>
        <a:lstStyle/>
        <a:p>
          <a:endParaRPr lang="hr-HR"/>
        </a:p>
      </dgm:t>
    </dgm:pt>
    <dgm:pt modelId="{F225167F-728C-4286-A2E5-7CEA57408652}" type="sibTrans" cxnId="{50D7075D-1F5C-4FCD-ABCC-13F938360DF6}">
      <dgm:prSet/>
      <dgm:spPr/>
      <dgm:t>
        <a:bodyPr/>
        <a:lstStyle/>
        <a:p>
          <a:endParaRPr lang="hr-HR"/>
        </a:p>
      </dgm:t>
    </dgm:pt>
    <dgm:pt modelId="{74D9484F-4031-4E63-B2D9-B0F7D5A05790}" type="pres">
      <dgm:prSet presAssocID="{E4982878-BF25-489A-B78F-098CE1421155}" presName="composite" presStyleCnt="0">
        <dgm:presLayoutVars>
          <dgm:chMax val="1"/>
          <dgm:dir/>
          <dgm:resizeHandles val="exact"/>
        </dgm:presLayoutVars>
      </dgm:prSet>
      <dgm:spPr/>
    </dgm:pt>
    <dgm:pt modelId="{F1CC71D9-2739-429D-9E85-1C29E3FF2D39}" type="pres">
      <dgm:prSet presAssocID="{E4982878-BF25-489A-B78F-098CE1421155}" presName="radial" presStyleCnt="0">
        <dgm:presLayoutVars>
          <dgm:animLvl val="ctr"/>
        </dgm:presLayoutVars>
      </dgm:prSet>
      <dgm:spPr/>
    </dgm:pt>
    <dgm:pt modelId="{E7DCF70C-C18A-4527-A2C2-1DA1C6186858}" type="pres">
      <dgm:prSet presAssocID="{E3AB5198-0F82-40D5-8AC3-670268E7A37C}" presName="centerShape" presStyleLbl="vennNode1" presStyleIdx="0" presStyleCnt="5" custScaleX="101559" custScaleY="99141"/>
      <dgm:spPr/>
    </dgm:pt>
    <dgm:pt modelId="{51B378DF-1F1E-48CE-B9BB-31D2B1B15FCB}" type="pres">
      <dgm:prSet presAssocID="{593498DD-141E-4882-97A6-6BB322A90649}" presName="node" presStyleLbl="vennNode1" presStyleIdx="1" presStyleCnt="5" custScaleX="113497" custScaleY="113497">
        <dgm:presLayoutVars>
          <dgm:bulletEnabled val="1"/>
        </dgm:presLayoutVars>
      </dgm:prSet>
      <dgm:spPr/>
    </dgm:pt>
    <dgm:pt modelId="{2494079C-96E7-4812-9972-ADD48F4D788B}" type="pres">
      <dgm:prSet presAssocID="{BFEB2D06-B9C4-4802-B193-A3BAE52B371D}" presName="node" presStyleLbl="vennNode1" presStyleIdx="2" presStyleCnt="5" custScaleX="113497" custScaleY="113497">
        <dgm:presLayoutVars>
          <dgm:bulletEnabled val="1"/>
        </dgm:presLayoutVars>
      </dgm:prSet>
      <dgm:spPr/>
    </dgm:pt>
    <dgm:pt modelId="{3E699274-ED95-49CC-A854-2CFFA897D192}" type="pres">
      <dgm:prSet presAssocID="{7CDB87BD-8416-4075-AB1A-B2FBFC7115D3}" presName="node" presStyleLbl="vennNode1" presStyleIdx="3" presStyleCnt="5" custScaleX="113497" custScaleY="113497">
        <dgm:presLayoutVars>
          <dgm:bulletEnabled val="1"/>
        </dgm:presLayoutVars>
      </dgm:prSet>
      <dgm:spPr/>
    </dgm:pt>
    <dgm:pt modelId="{74DD25D4-FD05-49B6-8D33-07C50B50E6DA}" type="pres">
      <dgm:prSet presAssocID="{2A6C76C9-0FE3-4CD6-BBE2-CD4565FBE3B0}" presName="node" presStyleLbl="vennNode1" presStyleIdx="4" presStyleCnt="5" custScaleX="113497" custScaleY="113497">
        <dgm:presLayoutVars>
          <dgm:bulletEnabled val="1"/>
        </dgm:presLayoutVars>
      </dgm:prSet>
      <dgm:spPr/>
    </dgm:pt>
  </dgm:ptLst>
  <dgm:cxnLst>
    <dgm:cxn modelId="{0DAB6209-01CB-412E-AA86-3200E1B8E5D8}" type="presOf" srcId="{E4982878-BF25-489A-B78F-098CE1421155}" destId="{74D9484F-4031-4E63-B2D9-B0F7D5A05790}" srcOrd="0" destOrd="0" presId="urn:microsoft.com/office/officeart/2005/8/layout/radial3"/>
    <dgm:cxn modelId="{33296D1F-4744-4CA9-8D66-354BA106632E}" type="presOf" srcId="{7CDB87BD-8416-4075-AB1A-B2FBFC7115D3}" destId="{3E699274-ED95-49CC-A854-2CFFA897D192}" srcOrd="0" destOrd="0" presId="urn:microsoft.com/office/officeart/2005/8/layout/radial3"/>
    <dgm:cxn modelId="{50D7075D-1F5C-4FCD-ABCC-13F938360DF6}" srcId="{E3AB5198-0F82-40D5-8AC3-670268E7A37C}" destId="{BFEB2D06-B9C4-4802-B193-A3BAE52B371D}" srcOrd="1" destOrd="0" parTransId="{F39CBDD6-D436-40F3-B751-8867BCCFF4BA}" sibTransId="{F225167F-728C-4286-A2E5-7CEA57408652}"/>
    <dgm:cxn modelId="{9D1F2D43-6A10-4D81-AFBC-3ECBBED8B10A}" srcId="{E3AB5198-0F82-40D5-8AC3-670268E7A37C}" destId="{7CDB87BD-8416-4075-AB1A-B2FBFC7115D3}" srcOrd="2" destOrd="0" parTransId="{0A0A2999-44DE-4967-9982-37B0AB9AE00E}" sibTransId="{EEEC0414-BE0D-4F1A-8A01-B384C66434EC}"/>
    <dgm:cxn modelId="{8B04F749-A4F0-4846-B248-E779354C8B57}" type="presOf" srcId="{2A6C76C9-0FE3-4CD6-BBE2-CD4565FBE3B0}" destId="{74DD25D4-FD05-49B6-8D33-07C50B50E6DA}" srcOrd="0" destOrd="0" presId="urn:microsoft.com/office/officeart/2005/8/layout/radial3"/>
    <dgm:cxn modelId="{0357E76D-11C5-445E-9E11-52B1E14FC70A}" srcId="{E4982878-BF25-489A-B78F-098CE1421155}" destId="{E3AB5198-0F82-40D5-8AC3-670268E7A37C}" srcOrd="0" destOrd="0" parTransId="{987DF9E1-37BB-4B61-942F-F53443694671}" sibTransId="{183F0E63-C958-4FA4-9DDB-51E70090BA84}"/>
    <dgm:cxn modelId="{1B54B68F-F99E-48A5-BFCC-19A44EB50CEE}" srcId="{E3AB5198-0F82-40D5-8AC3-670268E7A37C}" destId="{593498DD-141E-4882-97A6-6BB322A90649}" srcOrd="0" destOrd="0" parTransId="{5390FA8D-6351-41D8-A07D-C7954C68FA54}" sibTransId="{7F75604B-042A-4B99-B722-B87CA5AB8F01}"/>
    <dgm:cxn modelId="{0A4A87B3-8422-40E4-94FB-3597F2D40E61}" srcId="{E3AB5198-0F82-40D5-8AC3-670268E7A37C}" destId="{2A6C76C9-0FE3-4CD6-BBE2-CD4565FBE3B0}" srcOrd="3" destOrd="0" parTransId="{53B7FEE7-214E-4984-A038-B43E5ADA16D3}" sibTransId="{CFC21670-0CD8-4924-97C1-006108FA7258}"/>
    <dgm:cxn modelId="{9B67C8C2-2670-4242-B427-5F7C00DC27C0}" type="presOf" srcId="{BFEB2D06-B9C4-4802-B193-A3BAE52B371D}" destId="{2494079C-96E7-4812-9972-ADD48F4D788B}" srcOrd="0" destOrd="0" presId="urn:microsoft.com/office/officeart/2005/8/layout/radial3"/>
    <dgm:cxn modelId="{933BEAC8-256B-4F86-BE4D-E42DE97BF223}" type="presOf" srcId="{593498DD-141E-4882-97A6-6BB322A90649}" destId="{51B378DF-1F1E-48CE-B9BB-31D2B1B15FCB}" srcOrd="0" destOrd="0" presId="urn:microsoft.com/office/officeart/2005/8/layout/radial3"/>
    <dgm:cxn modelId="{CAE133FF-5684-490D-9AD0-2E285C522125}" type="presOf" srcId="{E3AB5198-0F82-40D5-8AC3-670268E7A37C}" destId="{E7DCF70C-C18A-4527-A2C2-1DA1C6186858}" srcOrd="0" destOrd="0" presId="urn:microsoft.com/office/officeart/2005/8/layout/radial3"/>
    <dgm:cxn modelId="{E026666C-A5F9-45CA-BC21-83A4F12C772A}" type="presParOf" srcId="{74D9484F-4031-4E63-B2D9-B0F7D5A05790}" destId="{F1CC71D9-2739-429D-9E85-1C29E3FF2D39}" srcOrd="0" destOrd="0" presId="urn:microsoft.com/office/officeart/2005/8/layout/radial3"/>
    <dgm:cxn modelId="{76CF9DB4-42CF-40CB-9458-ECD2B6F5A6EE}" type="presParOf" srcId="{F1CC71D9-2739-429D-9E85-1C29E3FF2D39}" destId="{E7DCF70C-C18A-4527-A2C2-1DA1C6186858}" srcOrd="0" destOrd="0" presId="urn:microsoft.com/office/officeart/2005/8/layout/radial3"/>
    <dgm:cxn modelId="{F5B0404E-2BEC-495F-A83C-7825AD5A5F34}" type="presParOf" srcId="{F1CC71D9-2739-429D-9E85-1C29E3FF2D39}" destId="{51B378DF-1F1E-48CE-B9BB-31D2B1B15FCB}" srcOrd="1" destOrd="0" presId="urn:microsoft.com/office/officeart/2005/8/layout/radial3"/>
    <dgm:cxn modelId="{B778906E-8704-4369-8FCC-5A63D930CFD1}" type="presParOf" srcId="{F1CC71D9-2739-429D-9E85-1C29E3FF2D39}" destId="{2494079C-96E7-4812-9972-ADD48F4D788B}" srcOrd="2" destOrd="0" presId="urn:microsoft.com/office/officeart/2005/8/layout/radial3"/>
    <dgm:cxn modelId="{F515139E-45EA-4AD2-8748-285DF9949E34}" type="presParOf" srcId="{F1CC71D9-2739-429D-9E85-1C29E3FF2D39}" destId="{3E699274-ED95-49CC-A854-2CFFA897D192}" srcOrd="3" destOrd="0" presId="urn:microsoft.com/office/officeart/2005/8/layout/radial3"/>
    <dgm:cxn modelId="{A6226D99-6599-48AE-92A4-B1AEEDB1E2A5}" type="presParOf" srcId="{F1CC71D9-2739-429D-9E85-1C29E3FF2D39}" destId="{74DD25D4-FD05-49B6-8D33-07C50B50E6D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68957D-8701-47E4-A2A9-8D14F11A2D68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E61BF41-7B01-48A2-B5F0-0F42EC2AE0F1}">
      <dgm:prSet phldrT="[Text]"/>
      <dgm:spPr/>
      <dgm:t>
        <a:bodyPr/>
        <a:lstStyle/>
        <a:p>
          <a:endParaRPr lang="hr-HR" noProof="0" dirty="0"/>
        </a:p>
        <a:p>
          <a:r>
            <a:rPr lang="en-US" noProof="0" dirty="0"/>
            <a:t>Data collecting</a:t>
          </a:r>
          <a:r>
            <a:rPr lang="hr-HR" noProof="0" dirty="0"/>
            <a:t>:</a:t>
          </a:r>
        </a:p>
        <a:p>
          <a:r>
            <a:rPr lang="en-US" dirty="0"/>
            <a:t>Conventional</a:t>
          </a:r>
          <a:r>
            <a:rPr lang="hr-HR" dirty="0"/>
            <a:t> &amp; AIS</a:t>
          </a:r>
          <a:endParaRPr lang="hr-HR" noProof="0" dirty="0"/>
        </a:p>
        <a:p>
          <a:endParaRPr lang="en-US" noProof="0" dirty="0"/>
        </a:p>
      </dgm:t>
    </dgm:pt>
    <dgm:pt modelId="{ABAF424F-2CE0-46E4-AD18-A1F4ED6543FC}" type="parTrans" cxnId="{C6BE6366-8765-4F60-B743-DBFFCA165801}">
      <dgm:prSet/>
      <dgm:spPr/>
      <dgm:t>
        <a:bodyPr/>
        <a:lstStyle/>
        <a:p>
          <a:endParaRPr lang="hr-HR"/>
        </a:p>
      </dgm:t>
    </dgm:pt>
    <dgm:pt modelId="{DF32821A-2482-40D0-BC08-14262C209F97}" type="sibTrans" cxnId="{C6BE6366-8765-4F60-B743-DBFFCA165801}">
      <dgm:prSet/>
      <dgm:spPr/>
      <dgm:t>
        <a:bodyPr/>
        <a:lstStyle/>
        <a:p>
          <a:endParaRPr lang="hr-HR"/>
        </a:p>
      </dgm:t>
    </dgm:pt>
    <dgm:pt modelId="{181C72FF-C00B-45AC-8527-F9F8298AB352}">
      <dgm:prSet phldrT="[Text]"/>
      <dgm:spPr/>
      <dgm:t>
        <a:bodyPr/>
        <a:lstStyle/>
        <a:p>
          <a:r>
            <a:rPr lang="en-US" dirty="0"/>
            <a:t>Data processing through descriptive statistics methods</a:t>
          </a:r>
          <a:endParaRPr lang="hr-HR" dirty="0"/>
        </a:p>
      </dgm:t>
    </dgm:pt>
    <dgm:pt modelId="{ABEF190B-88B4-4C7A-988F-7086F6F3A7D9}" type="parTrans" cxnId="{9178FEC7-29B6-403B-BCDA-D3028F88C472}">
      <dgm:prSet/>
      <dgm:spPr/>
      <dgm:t>
        <a:bodyPr/>
        <a:lstStyle/>
        <a:p>
          <a:endParaRPr lang="hr-HR"/>
        </a:p>
      </dgm:t>
    </dgm:pt>
    <dgm:pt modelId="{0CDF0C2D-90EF-4CD8-99A5-B4F50F40089B}" type="sibTrans" cxnId="{9178FEC7-29B6-403B-BCDA-D3028F88C472}">
      <dgm:prSet/>
      <dgm:spPr/>
      <dgm:t>
        <a:bodyPr/>
        <a:lstStyle/>
        <a:p>
          <a:endParaRPr lang="hr-HR"/>
        </a:p>
      </dgm:t>
    </dgm:pt>
    <dgm:pt modelId="{3812B968-FBC5-41A4-B488-2410074B4E78}">
      <dgm:prSet phldrT="[Text]"/>
      <dgm:spPr/>
      <dgm:t>
        <a:bodyPr/>
        <a:lstStyle/>
        <a:p>
          <a:r>
            <a:rPr lang="en-US" noProof="0" dirty="0"/>
            <a:t>Machine learning</a:t>
          </a:r>
          <a:r>
            <a:rPr lang="hr-HR" noProof="0" dirty="0"/>
            <a:t>:</a:t>
          </a:r>
          <a:r>
            <a:rPr lang="en-US" noProof="0" dirty="0"/>
            <a:t> modeling</a:t>
          </a:r>
          <a:r>
            <a:rPr lang="hr-HR" noProof="0" dirty="0"/>
            <a:t>, </a:t>
          </a:r>
          <a:r>
            <a:rPr lang="en-US" noProof="0" dirty="0"/>
            <a:t>predicting</a:t>
          </a:r>
          <a:r>
            <a:rPr lang="hr-HR" noProof="0" dirty="0"/>
            <a:t>, </a:t>
          </a:r>
          <a:r>
            <a:rPr lang="en-US" noProof="0" dirty="0"/>
            <a:t>decision support tools</a:t>
          </a:r>
          <a:r>
            <a:rPr lang="hr-HR" noProof="0" dirty="0"/>
            <a:t>, </a:t>
          </a:r>
          <a:r>
            <a:rPr lang="en-US" noProof="0" dirty="0"/>
            <a:t>risk</a:t>
          </a:r>
          <a:r>
            <a:rPr lang="hr-HR" noProof="0" dirty="0"/>
            <a:t> </a:t>
          </a:r>
          <a:r>
            <a:rPr lang="en-US" noProof="0" dirty="0"/>
            <a:t>assessment</a:t>
          </a:r>
        </a:p>
      </dgm:t>
    </dgm:pt>
    <dgm:pt modelId="{3BBF5061-A372-4E74-8048-0D24D7F26471}" type="parTrans" cxnId="{A3A25E6E-9F67-442D-A3A0-43BD1EF86553}">
      <dgm:prSet/>
      <dgm:spPr/>
      <dgm:t>
        <a:bodyPr/>
        <a:lstStyle/>
        <a:p>
          <a:endParaRPr lang="hr-HR"/>
        </a:p>
      </dgm:t>
    </dgm:pt>
    <dgm:pt modelId="{4CD106B6-0CD7-4BD5-A7A3-D504EB30BE1D}" type="sibTrans" cxnId="{A3A25E6E-9F67-442D-A3A0-43BD1EF86553}">
      <dgm:prSet/>
      <dgm:spPr/>
      <dgm:t>
        <a:bodyPr/>
        <a:lstStyle/>
        <a:p>
          <a:endParaRPr lang="hr-HR"/>
        </a:p>
      </dgm:t>
    </dgm:pt>
    <dgm:pt modelId="{9F99421E-BF0E-43DE-9F52-0E0DE3EF8634}">
      <dgm:prSet phldrT="[Text]"/>
      <dgm:spPr/>
      <dgm:t>
        <a:bodyPr/>
        <a:lstStyle/>
        <a:p>
          <a:r>
            <a:rPr lang="en-US" noProof="0" dirty="0"/>
            <a:t>Feature scaling</a:t>
          </a:r>
          <a:r>
            <a:rPr lang="hr-HR" noProof="0" dirty="0"/>
            <a:t> </a:t>
          </a:r>
          <a:r>
            <a:rPr lang="hr-HR" noProof="0" dirty="0" err="1"/>
            <a:t>of</a:t>
          </a:r>
          <a:r>
            <a:rPr lang="hr-HR" noProof="0" dirty="0"/>
            <a:t> output</a:t>
          </a:r>
          <a:r>
            <a:rPr lang="en-US" noProof="0" dirty="0"/>
            <a:t> </a:t>
          </a:r>
        </a:p>
      </dgm:t>
    </dgm:pt>
    <dgm:pt modelId="{6287E23B-BA4C-4483-95BD-36876D66FFEB}" type="parTrans" cxnId="{4655D0EE-2BEB-4D7E-BD3D-89B363DBA319}">
      <dgm:prSet/>
      <dgm:spPr/>
      <dgm:t>
        <a:bodyPr/>
        <a:lstStyle/>
        <a:p>
          <a:endParaRPr lang="hr-HR"/>
        </a:p>
      </dgm:t>
    </dgm:pt>
    <dgm:pt modelId="{AE2F99BD-1F3B-41EC-85C1-9B2BDC4B7E8D}" type="sibTrans" cxnId="{4655D0EE-2BEB-4D7E-BD3D-89B363DBA319}">
      <dgm:prSet/>
      <dgm:spPr/>
      <dgm:t>
        <a:bodyPr/>
        <a:lstStyle/>
        <a:p>
          <a:endParaRPr lang="hr-HR"/>
        </a:p>
      </dgm:t>
    </dgm:pt>
    <dgm:pt modelId="{1CF6BEC4-B3F5-440C-B6B7-1BF2DAF185F2}" type="pres">
      <dgm:prSet presAssocID="{F068957D-8701-47E4-A2A9-8D14F11A2D68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3C8B2617-A8DB-4D59-A8E1-9EA74B815795}" type="pres">
      <dgm:prSet presAssocID="{3812B968-FBC5-41A4-B488-2410074B4E78}" presName="Accent4" presStyleCnt="0"/>
      <dgm:spPr/>
    </dgm:pt>
    <dgm:pt modelId="{8F5753BB-49F1-429D-8E75-A738F249EF56}" type="pres">
      <dgm:prSet presAssocID="{3812B968-FBC5-41A4-B488-2410074B4E78}" presName="Accent" presStyleLbl="node1" presStyleIdx="0" presStyleCnt="4"/>
      <dgm:spPr/>
    </dgm:pt>
    <dgm:pt modelId="{BAA5502D-0F5C-416C-A044-116479B0633D}" type="pres">
      <dgm:prSet presAssocID="{3812B968-FBC5-41A4-B488-2410074B4E78}" presName="ParentBackground4" presStyleCnt="0"/>
      <dgm:spPr/>
    </dgm:pt>
    <dgm:pt modelId="{FCD9AF0C-D2FE-4EFB-AD07-37FA74A0664B}" type="pres">
      <dgm:prSet presAssocID="{3812B968-FBC5-41A4-B488-2410074B4E78}" presName="ParentBackground" presStyleLbl="fgAcc1" presStyleIdx="0" presStyleCnt="4"/>
      <dgm:spPr/>
    </dgm:pt>
    <dgm:pt modelId="{814BFAF3-C217-43BB-9613-6B69FA0A8A45}" type="pres">
      <dgm:prSet presAssocID="{3812B968-FBC5-41A4-B488-2410074B4E78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8444880-9C94-4DF7-817E-523C3A26C5B8}" type="pres">
      <dgm:prSet presAssocID="{9F99421E-BF0E-43DE-9F52-0E0DE3EF8634}" presName="Accent3" presStyleCnt="0"/>
      <dgm:spPr/>
    </dgm:pt>
    <dgm:pt modelId="{58A31494-684C-42F4-9049-935C90913E0C}" type="pres">
      <dgm:prSet presAssocID="{9F99421E-BF0E-43DE-9F52-0E0DE3EF8634}" presName="Accent" presStyleLbl="node1" presStyleIdx="1" presStyleCnt="4"/>
      <dgm:spPr/>
    </dgm:pt>
    <dgm:pt modelId="{0E944D87-9C50-4A00-9617-C98F2A5C7315}" type="pres">
      <dgm:prSet presAssocID="{9F99421E-BF0E-43DE-9F52-0E0DE3EF8634}" presName="ParentBackground3" presStyleCnt="0"/>
      <dgm:spPr/>
    </dgm:pt>
    <dgm:pt modelId="{EF92DF80-0828-4916-AE5C-C8314A60782B}" type="pres">
      <dgm:prSet presAssocID="{9F99421E-BF0E-43DE-9F52-0E0DE3EF8634}" presName="ParentBackground" presStyleLbl="fgAcc1" presStyleIdx="1" presStyleCnt="4"/>
      <dgm:spPr/>
    </dgm:pt>
    <dgm:pt modelId="{AD97520F-09C3-4759-B475-1C87F03BEE52}" type="pres">
      <dgm:prSet presAssocID="{9F99421E-BF0E-43DE-9F52-0E0DE3EF863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E271B7E-ABB4-4DF4-A0AD-F0F0ED35B75E}" type="pres">
      <dgm:prSet presAssocID="{181C72FF-C00B-45AC-8527-F9F8298AB352}" presName="Accent2" presStyleCnt="0"/>
      <dgm:spPr/>
    </dgm:pt>
    <dgm:pt modelId="{F0156AA2-009F-4AAC-AEF4-C06DB088E072}" type="pres">
      <dgm:prSet presAssocID="{181C72FF-C00B-45AC-8527-F9F8298AB352}" presName="Accent" presStyleLbl="node1" presStyleIdx="2" presStyleCnt="4"/>
      <dgm:spPr/>
    </dgm:pt>
    <dgm:pt modelId="{D38C8244-0C1A-456F-81C9-FF68AA30DC8E}" type="pres">
      <dgm:prSet presAssocID="{181C72FF-C00B-45AC-8527-F9F8298AB352}" presName="ParentBackground2" presStyleCnt="0"/>
      <dgm:spPr/>
    </dgm:pt>
    <dgm:pt modelId="{4328B8E8-5798-4D61-BF68-1DE13DD6B2A6}" type="pres">
      <dgm:prSet presAssocID="{181C72FF-C00B-45AC-8527-F9F8298AB352}" presName="ParentBackground" presStyleLbl="fgAcc1" presStyleIdx="2" presStyleCnt="4"/>
      <dgm:spPr/>
    </dgm:pt>
    <dgm:pt modelId="{C80D39ED-F714-4A2E-9141-8784CCB7CF8A}" type="pres">
      <dgm:prSet presAssocID="{181C72FF-C00B-45AC-8527-F9F8298AB35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06FDDC2-D6BE-4A8D-991E-E2AA343DBD30}" type="pres">
      <dgm:prSet presAssocID="{FE61BF41-7B01-48A2-B5F0-0F42EC2AE0F1}" presName="Accent1" presStyleCnt="0"/>
      <dgm:spPr/>
    </dgm:pt>
    <dgm:pt modelId="{6A6E7900-16BF-48A7-A670-1C1A202104FC}" type="pres">
      <dgm:prSet presAssocID="{FE61BF41-7B01-48A2-B5F0-0F42EC2AE0F1}" presName="Accent" presStyleLbl="node1" presStyleIdx="3" presStyleCnt="4"/>
      <dgm:spPr/>
    </dgm:pt>
    <dgm:pt modelId="{1127773D-DAA4-41BD-9BF0-EAAFF9F8551B}" type="pres">
      <dgm:prSet presAssocID="{FE61BF41-7B01-48A2-B5F0-0F42EC2AE0F1}" presName="ParentBackground1" presStyleCnt="0"/>
      <dgm:spPr/>
    </dgm:pt>
    <dgm:pt modelId="{BA662ECC-A794-4001-8879-B382F2144F87}" type="pres">
      <dgm:prSet presAssocID="{FE61BF41-7B01-48A2-B5F0-0F42EC2AE0F1}" presName="ParentBackground" presStyleLbl="fgAcc1" presStyleIdx="3" presStyleCnt="4"/>
      <dgm:spPr/>
    </dgm:pt>
    <dgm:pt modelId="{CC5F5F5E-EB07-42C6-BB54-F6F163797A7F}" type="pres">
      <dgm:prSet presAssocID="{FE61BF41-7B01-48A2-B5F0-0F42EC2AE0F1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5E977712-3B8D-40AA-BACE-9BB15F653814}" type="presOf" srcId="{9F99421E-BF0E-43DE-9F52-0E0DE3EF8634}" destId="{AD97520F-09C3-4759-B475-1C87F03BEE52}" srcOrd="1" destOrd="0" presId="urn:microsoft.com/office/officeart/2011/layout/CircleProcess"/>
    <dgm:cxn modelId="{C6BE6366-8765-4F60-B743-DBFFCA165801}" srcId="{F068957D-8701-47E4-A2A9-8D14F11A2D68}" destId="{FE61BF41-7B01-48A2-B5F0-0F42EC2AE0F1}" srcOrd="0" destOrd="0" parTransId="{ABAF424F-2CE0-46E4-AD18-A1F4ED6543FC}" sibTransId="{DF32821A-2482-40D0-BC08-14262C209F97}"/>
    <dgm:cxn modelId="{A3A25E6E-9F67-442D-A3A0-43BD1EF86553}" srcId="{F068957D-8701-47E4-A2A9-8D14F11A2D68}" destId="{3812B968-FBC5-41A4-B488-2410074B4E78}" srcOrd="3" destOrd="0" parTransId="{3BBF5061-A372-4E74-8048-0D24D7F26471}" sibTransId="{4CD106B6-0CD7-4BD5-A7A3-D504EB30BE1D}"/>
    <dgm:cxn modelId="{23F55A7F-7F12-43C8-9A6C-165412CD5397}" type="presOf" srcId="{F068957D-8701-47E4-A2A9-8D14F11A2D68}" destId="{1CF6BEC4-B3F5-440C-B6B7-1BF2DAF185F2}" srcOrd="0" destOrd="0" presId="urn:microsoft.com/office/officeart/2011/layout/CircleProcess"/>
    <dgm:cxn modelId="{709ADF9A-FBA7-477D-B4E4-BF340E659439}" type="presOf" srcId="{181C72FF-C00B-45AC-8527-F9F8298AB352}" destId="{4328B8E8-5798-4D61-BF68-1DE13DD6B2A6}" srcOrd="0" destOrd="0" presId="urn:microsoft.com/office/officeart/2011/layout/CircleProcess"/>
    <dgm:cxn modelId="{C5F8F2B5-8BBF-445A-89AA-B172E625A80F}" type="presOf" srcId="{9F99421E-BF0E-43DE-9F52-0E0DE3EF8634}" destId="{EF92DF80-0828-4916-AE5C-C8314A60782B}" srcOrd="0" destOrd="0" presId="urn:microsoft.com/office/officeart/2011/layout/CircleProcess"/>
    <dgm:cxn modelId="{C16F1BC3-0FDC-47A3-A531-A2447B5C5AB1}" type="presOf" srcId="{FE61BF41-7B01-48A2-B5F0-0F42EC2AE0F1}" destId="{BA662ECC-A794-4001-8879-B382F2144F87}" srcOrd="0" destOrd="0" presId="urn:microsoft.com/office/officeart/2011/layout/CircleProcess"/>
    <dgm:cxn modelId="{A670A9C3-37F4-4E44-B97B-5752198ADF31}" type="presOf" srcId="{181C72FF-C00B-45AC-8527-F9F8298AB352}" destId="{C80D39ED-F714-4A2E-9141-8784CCB7CF8A}" srcOrd="1" destOrd="0" presId="urn:microsoft.com/office/officeart/2011/layout/CircleProcess"/>
    <dgm:cxn modelId="{9178FEC7-29B6-403B-BCDA-D3028F88C472}" srcId="{F068957D-8701-47E4-A2A9-8D14F11A2D68}" destId="{181C72FF-C00B-45AC-8527-F9F8298AB352}" srcOrd="1" destOrd="0" parTransId="{ABEF190B-88B4-4C7A-988F-7086F6F3A7D9}" sibTransId="{0CDF0C2D-90EF-4CD8-99A5-B4F50F40089B}"/>
    <dgm:cxn modelId="{D05682CD-9BAC-4337-AF98-E63E524F1F5D}" type="presOf" srcId="{3812B968-FBC5-41A4-B488-2410074B4E78}" destId="{FCD9AF0C-D2FE-4EFB-AD07-37FA74A0664B}" srcOrd="0" destOrd="0" presId="urn:microsoft.com/office/officeart/2011/layout/CircleProcess"/>
    <dgm:cxn modelId="{D674C0D1-5E0B-4F24-8DDA-1FC3600EFED9}" type="presOf" srcId="{FE61BF41-7B01-48A2-B5F0-0F42EC2AE0F1}" destId="{CC5F5F5E-EB07-42C6-BB54-F6F163797A7F}" srcOrd="1" destOrd="0" presId="urn:microsoft.com/office/officeart/2011/layout/CircleProcess"/>
    <dgm:cxn modelId="{4655D0EE-2BEB-4D7E-BD3D-89B363DBA319}" srcId="{F068957D-8701-47E4-A2A9-8D14F11A2D68}" destId="{9F99421E-BF0E-43DE-9F52-0E0DE3EF8634}" srcOrd="2" destOrd="0" parTransId="{6287E23B-BA4C-4483-95BD-36876D66FFEB}" sibTransId="{AE2F99BD-1F3B-41EC-85C1-9B2BDC4B7E8D}"/>
    <dgm:cxn modelId="{5932E4F4-3107-43BF-B62A-A8545C9643B2}" type="presOf" srcId="{3812B968-FBC5-41A4-B488-2410074B4E78}" destId="{814BFAF3-C217-43BB-9613-6B69FA0A8A45}" srcOrd="1" destOrd="0" presId="urn:microsoft.com/office/officeart/2011/layout/CircleProcess"/>
    <dgm:cxn modelId="{DDEA5028-2325-4ADD-A3A9-34015AF4D84D}" type="presParOf" srcId="{1CF6BEC4-B3F5-440C-B6B7-1BF2DAF185F2}" destId="{3C8B2617-A8DB-4D59-A8E1-9EA74B815795}" srcOrd="0" destOrd="0" presId="urn:microsoft.com/office/officeart/2011/layout/CircleProcess"/>
    <dgm:cxn modelId="{62822F62-CB76-408E-ABE5-757FDB9C2880}" type="presParOf" srcId="{3C8B2617-A8DB-4D59-A8E1-9EA74B815795}" destId="{8F5753BB-49F1-429D-8E75-A738F249EF56}" srcOrd="0" destOrd="0" presId="urn:microsoft.com/office/officeart/2011/layout/CircleProcess"/>
    <dgm:cxn modelId="{37DB58B0-C8CC-4989-891B-4BD2F430B9F2}" type="presParOf" srcId="{1CF6BEC4-B3F5-440C-B6B7-1BF2DAF185F2}" destId="{BAA5502D-0F5C-416C-A044-116479B0633D}" srcOrd="1" destOrd="0" presId="urn:microsoft.com/office/officeart/2011/layout/CircleProcess"/>
    <dgm:cxn modelId="{3EA15164-30AC-481A-A8DC-F50BF716C517}" type="presParOf" srcId="{BAA5502D-0F5C-416C-A044-116479B0633D}" destId="{FCD9AF0C-D2FE-4EFB-AD07-37FA74A0664B}" srcOrd="0" destOrd="0" presId="urn:microsoft.com/office/officeart/2011/layout/CircleProcess"/>
    <dgm:cxn modelId="{13F6CECF-BEFC-47F7-8381-7B1C96B7A93A}" type="presParOf" srcId="{1CF6BEC4-B3F5-440C-B6B7-1BF2DAF185F2}" destId="{814BFAF3-C217-43BB-9613-6B69FA0A8A45}" srcOrd="2" destOrd="0" presId="urn:microsoft.com/office/officeart/2011/layout/CircleProcess"/>
    <dgm:cxn modelId="{B4D7ED5E-ABC0-40C6-8189-75EA91336EF4}" type="presParOf" srcId="{1CF6BEC4-B3F5-440C-B6B7-1BF2DAF185F2}" destId="{98444880-9C94-4DF7-817E-523C3A26C5B8}" srcOrd="3" destOrd="0" presId="urn:microsoft.com/office/officeart/2011/layout/CircleProcess"/>
    <dgm:cxn modelId="{7BF8CC01-229D-47AB-B46E-859180C6B775}" type="presParOf" srcId="{98444880-9C94-4DF7-817E-523C3A26C5B8}" destId="{58A31494-684C-42F4-9049-935C90913E0C}" srcOrd="0" destOrd="0" presId="urn:microsoft.com/office/officeart/2011/layout/CircleProcess"/>
    <dgm:cxn modelId="{6BFF9A3E-03B9-48B8-94CD-BF315EE4D61D}" type="presParOf" srcId="{1CF6BEC4-B3F5-440C-B6B7-1BF2DAF185F2}" destId="{0E944D87-9C50-4A00-9617-C98F2A5C7315}" srcOrd="4" destOrd="0" presId="urn:microsoft.com/office/officeart/2011/layout/CircleProcess"/>
    <dgm:cxn modelId="{FA5CF261-93D5-4D79-A0AC-9E70F2E95586}" type="presParOf" srcId="{0E944D87-9C50-4A00-9617-C98F2A5C7315}" destId="{EF92DF80-0828-4916-AE5C-C8314A60782B}" srcOrd="0" destOrd="0" presId="urn:microsoft.com/office/officeart/2011/layout/CircleProcess"/>
    <dgm:cxn modelId="{CCA62AB7-8434-4D8C-8AE5-6FC38F1E8D2C}" type="presParOf" srcId="{1CF6BEC4-B3F5-440C-B6B7-1BF2DAF185F2}" destId="{AD97520F-09C3-4759-B475-1C87F03BEE52}" srcOrd="5" destOrd="0" presId="urn:microsoft.com/office/officeart/2011/layout/CircleProcess"/>
    <dgm:cxn modelId="{4760EB81-3190-4F83-9DC0-B24BBF082319}" type="presParOf" srcId="{1CF6BEC4-B3F5-440C-B6B7-1BF2DAF185F2}" destId="{7E271B7E-ABB4-4DF4-A0AD-F0F0ED35B75E}" srcOrd="6" destOrd="0" presId="urn:microsoft.com/office/officeart/2011/layout/CircleProcess"/>
    <dgm:cxn modelId="{78506D56-0B95-4A52-BB57-C54B423FF252}" type="presParOf" srcId="{7E271B7E-ABB4-4DF4-A0AD-F0F0ED35B75E}" destId="{F0156AA2-009F-4AAC-AEF4-C06DB088E072}" srcOrd="0" destOrd="0" presId="urn:microsoft.com/office/officeart/2011/layout/CircleProcess"/>
    <dgm:cxn modelId="{6AF6658F-773B-4FE5-988C-E5D496764BA7}" type="presParOf" srcId="{1CF6BEC4-B3F5-440C-B6B7-1BF2DAF185F2}" destId="{D38C8244-0C1A-456F-81C9-FF68AA30DC8E}" srcOrd="7" destOrd="0" presId="urn:microsoft.com/office/officeart/2011/layout/CircleProcess"/>
    <dgm:cxn modelId="{978E8B1A-25F4-48A8-83BD-897C321DC379}" type="presParOf" srcId="{D38C8244-0C1A-456F-81C9-FF68AA30DC8E}" destId="{4328B8E8-5798-4D61-BF68-1DE13DD6B2A6}" srcOrd="0" destOrd="0" presId="urn:microsoft.com/office/officeart/2011/layout/CircleProcess"/>
    <dgm:cxn modelId="{3094A2EC-0EE8-4DC8-BEC6-FDA51B9CC85C}" type="presParOf" srcId="{1CF6BEC4-B3F5-440C-B6B7-1BF2DAF185F2}" destId="{C80D39ED-F714-4A2E-9141-8784CCB7CF8A}" srcOrd="8" destOrd="0" presId="urn:microsoft.com/office/officeart/2011/layout/CircleProcess"/>
    <dgm:cxn modelId="{FE2F1174-5907-4571-970B-FA3CC4FE03E0}" type="presParOf" srcId="{1CF6BEC4-B3F5-440C-B6B7-1BF2DAF185F2}" destId="{B06FDDC2-D6BE-4A8D-991E-E2AA343DBD30}" srcOrd="9" destOrd="0" presId="urn:microsoft.com/office/officeart/2011/layout/CircleProcess"/>
    <dgm:cxn modelId="{B4FD6854-ACB4-428A-8811-B95D70D578D8}" type="presParOf" srcId="{B06FDDC2-D6BE-4A8D-991E-E2AA343DBD30}" destId="{6A6E7900-16BF-48A7-A670-1C1A202104FC}" srcOrd="0" destOrd="0" presId="urn:microsoft.com/office/officeart/2011/layout/CircleProcess"/>
    <dgm:cxn modelId="{84D7BB32-D9AD-47AF-B978-C20AF98BCC3E}" type="presParOf" srcId="{1CF6BEC4-B3F5-440C-B6B7-1BF2DAF185F2}" destId="{1127773D-DAA4-41BD-9BF0-EAAFF9F8551B}" srcOrd="10" destOrd="0" presId="urn:microsoft.com/office/officeart/2011/layout/CircleProcess"/>
    <dgm:cxn modelId="{5660C34A-2DEE-4CCA-9769-C9B2F66798FF}" type="presParOf" srcId="{1127773D-DAA4-41BD-9BF0-EAAFF9F8551B}" destId="{BA662ECC-A794-4001-8879-B382F2144F87}" srcOrd="0" destOrd="0" presId="urn:microsoft.com/office/officeart/2011/layout/CircleProcess"/>
    <dgm:cxn modelId="{1A307455-03D4-49BB-8F2C-C01FBDC873F8}" type="presParOf" srcId="{1CF6BEC4-B3F5-440C-B6B7-1BF2DAF185F2}" destId="{CC5F5F5E-EB07-42C6-BB54-F6F163797A7F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CF70C-C18A-4527-A2C2-1DA1C6186858}">
      <dsp:nvSpPr>
        <dsp:cNvPr id="0" name=""/>
        <dsp:cNvSpPr/>
      </dsp:nvSpPr>
      <dsp:spPr>
        <a:xfrm>
          <a:off x="4146639" y="887763"/>
          <a:ext cx="2222321" cy="21694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Statistics in maritime studies</a:t>
          </a:r>
          <a:endParaRPr lang="hr-HR" sz="2400" kern="1200" dirty="0"/>
        </a:p>
      </dsp:txBody>
      <dsp:txXfrm>
        <a:off x="4472090" y="1205466"/>
        <a:ext cx="1571419" cy="1534004"/>
      </dsp:txXfrm>
    </dsp:sp>
    <dsp:sp modelId="{51B378DF-1F1E-48CE-B9BB-31D2B1B15FCB}">
      <dsp:nvSpPr>
        <dsp:cNvPr id="0" name=""/>
        <dsp:cNvSpPr/>
      </dsp:nvSpPr>
      <dsp:spPr>
        <a:xfrm>
          <a:off x="4636912" y="-73444"/>
          <a:ext cx="1241774" cy="12417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noProof="0" dirty="0"/>
            <a:t>Feature scaling</a:t>
          </a:r>
          <a:endParaRPr lang="en-US" sz="1400" kern="1200" noProof="0" dirty="0"/>
        </a:p>
      </dsp:txBody>
      <dsp:txXfrm>
        <a:off x="4818766" y="108410"/>
        <a:ext cx="878066" cy="878066"/>
      </dsp:txXfrm>
    </dsp:sp>
    <dsp:sp modelId="{2494079C-96E7-4812-9972-ADD48F4D788B}">
      <dsp:nvSpPr>
        <dsp:cNvPr id="0" name=""/>
        <dsp:cNvSpPr/>
      </dsp:nvSpPr>
      <dsp:spPr>
        <a:xfrm>
          <a:off x="6061938" y="1351581"/>
          <a:ext cx="1241774" cy="12417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noProof="0" dirty="0"/>
            <a:t>Machine learning</a:t>
          </a:r>
          <a:endParaRPr lang="en-US" sz="1400" kern="1200" noProof="0" dirty="0"/>
        </a:p>
      </dsp:txBody>
      <dsp:txXfrm>
        <a:off x="6243792" y="1533435"/>
        <a:ext cx="878066" cy="878066"/>
      </dsp:txXfrm>
    </dsp:sp>
    <dsp:sp modelId="{3E699274-ED95-49CC-A854-2CFFA897D192}">
      <dsp:nvSpPr>
        <dsp:cNvPr id="0" name=""/>
        <dsp:cNvSpPr/>
      </dsp:nvSpPr>
      <dsp:spPr>
        <a:xfrm>
          <a:off x="4636912" y="2776607"/>
          <a:ext cx="1241774" cy="12417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noProof="0" dirty="0"/>
            <a:t>Data Sets </a:t>
          </a:r>
          <a:r>
            <a:rPr lang="hr-HR" sz="1400" b="0" i="0" kern="1200" noProof="0" dirty="0"/>
            <a:t>/ </a:t>
          </a:r>
          <a:r>
            <a:rPr lang="en-US" sz="1400" b="0" i="0" kern="1200" noProof="0" dirty="0"/>
            <a:t>Big Data</a:t>
          </a:r>
          <a:endParaRPr lang="en-US" sz="1400" kern="1200" noProof="0" dirty="0"/>
        </a:p>
      </dsp:txBody>
      <dsp:txXfrm>
        <a:off x="4818766" y="2958461"/>
        <a:ext cx="878066" cy="878066"/>
      </dsp:txXfrm>
    </dsp:sp>
    <dsp:sp modelId="{74DD25D4-FD05-49B6-8D33-07C50B50E6DA}">
      <dsp:nvSpPr>
        <dsp:cNvPr id="0" name=""/>
        <dsp:cNvSpPr/>
      </dsp:nvSpPr>
      <dsp:spPr>
        <a:xfrm>
          <a:off x="3211886" y="1351581"/>
          <a:ext cx="1241774" cy="12417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noProof="0" dirty="0"/>
            <a:t>Descriptive statistics</a:t>
          </a:r>
          <a:endParaRPr lang="en-US" sz="1400" kern="1200" noProof="0" dirty="0"/>
        </a:p>
      </dsp:txBody>
      <dsp:txXfrm>
        <a:off x="3393740" y="1533435"/>
        <a:ext cx="878066" cy="8780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753BB-49F1-429D-8E75-A738F249EF56}">
      <dsp:nvSpPr>
        <dsp:cNvPr id="0" name=""/>
        <dsp:cNvSpPr/>
      </dsp:nvSpPr>
      <dsp:spPr>
        <a:xfrm>
          <a:off x="7055953" y="765098"/>
          <a:ext cx="2026997" cy="20271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9AF0C-D2FE-4EFB-AD07-37FA74A0664B}">
      <dsp:nvSpPr>
        <dsp:cNvPr id="0" name=""/>
        <dsp:cNvSpPr/>
      </dsp:nvSpPr>
      <dsp:spPr>
        <a:xfrm>
          <a:off x="7123752" y="832680"/>
          <a:ext cx="1892269" cy="18919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Machine learning</a:t>
          </a:r>
          <a:r>
            <a:rPr lang="hr-HR" sz="1400" kern="1200" noProof="0" dirty="0"/>
            <a:t>:</a:t>
          </a:r>
          <a:r>
            <a:rPr lang="en-US" sz="1400" kern="1200" noProof="0" dirty="0"/>
            <a:t> modeling</a:t>
          </a:r>
          <a:r>
            <a:rPr lang="hr-HR" sz="1400" kern="1200" noProof="0" dirty="0"/>
            <a:t>, </a:t>
          </a:r>
          <a:r>
            <a:rPr lang="en-US" sz="1400" kern="1200" noProof="0" dirty="0"/>
            <a:t>predicting</a:t>
          </a:r>
          <a:r>
            <a:rPr lang="hr-HR" sz="1400" kern="1200" noProof="0" dirty="0"/>
            <a:t>, </a:t>
          </a:r>
          <a:r>
            <a:rPr lang="en-US" sz="1400" kern="1200" noProof="0" dirty="0"/>
            <a:t>decision support tools</a:t>
          </a:r>
          <a:r>
            <a:rPr lang="hr-HR" sz="1400" kern="1200" noProof="0" dirty="0"/>
            <a:t>, </a:t>
          </a:r>
          <a:r>
            <a:rPr lang="en-US" sz="1400" kern="1200" noProof="0" dirty="0"/>
            <a:t>risk</a:t>
          </a:r>
          <a:r>
            <a:rPr lang="hr-HR" sz="1400" kern="1200" noProof="0" dirty="0"/>
            <a:t> </a:t>
          </a:r>
          <a:r>
            <a:rPr lang="en-US" sz="1400" kern="1200" noProof="0" dirty="0"/>
            <a:t>assessment</a:t>
          </a:r>
        </a:p>
      </dsp:txBody>
      <dsp:txXfrm>
        <a:off x="7394076" y="1103007"/>
        <a:ext cx="1351621" cy="1351282"/>
      </dsp:txXfrm>
    </dsp:sp>
    <dsp:sp modelId="{58A31494-684C-42F4-9049-935C90913E0C}">
      <dsp:nvSpPr>
        <dsp:cNvPr id="0" name=""/>
        <dsp:cNvSpPr/>
      </dsp:nvSpPr>
      <dsp:spPr>
        <a:xfrm rot="2700000">
          <a:off x="4952449" y="764955"/>
          <a:ext cx="2027030" cy="202703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92DF80-0828-4916-AE5C-C8314A60782B}">
      <dsp:nvSpPr>
        <dsp:cNvPr id="0" name=""/>
        <dsp:cNvSpPr/>
      </dsp:nvSpPr>
      <dsp:spPr>
        <a:xfrm>
          <a:off x="5028956" y="832680"/>
          <a:ext cx="1892269" cy="18919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Feature scaling</a:t>
          </a:r>
          <a:r>
            <a:rPr lang="hr-HR" sz="1400" kern="1200" noProof="0" dirty="0"/>
            <a:t> </a:t>
          </a:r>
          <a:r>
            <a:rPr lang="hr-HR" sz="1400" kern="1200" noProof="0" dirty="0" err="1"/>
            <a:t>of</a:t>
          </a:r>
          <a:r>
            <a:rPr lang="hr-HR" sz="1400" kern="1200" noProof="0" dirty="0"/>
            <a:t> output</a:t>
          </a:r>
          <a:r>
            <a:rPr lang="en-US" sz="1400" kern="1200" noProof="0" dirty="0"/>
            <a:t> </a:t>
          </a:r>
        </a:p>
      </dsp:txBody>
      <dsp:txXfrm>
        <a:off x="5299280" y="1103007"/>
        <a:ext cx="1351621" cy="1351282"/>
      </dsp:txXfrm>
    </dsp:sp>
    <dsp:sp modelId="{F0156AA2-009F-4AAC-AEF4-C06DB088E072}">
      <dsp:nvSpPr>
        <dsp:cNvPr id="0" name=""/>
        <dsp:cNvSpPr/>
      </dsp:nvSpPr>
      <dsp:spPr>
        <a:xfrm rot="2700000">
          <a:off x="2866345" y="764955"/>
          <a:ext cx="2027030" cy="202703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8B8E8-5798-4D61-BF68-1DE13DD6B2A6}">
      <dsp:nvSpPr>
        <dsp:cNvPr id="0" name=""/>
        <dsp:cNvSpPr/>
      </dsp:nvSpPr>
      <dsp:spPr>
        <a:xfrm>
          <a:off x="2934160" y="832680"/>
          <a:ext cx="1892269" cy="18919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Data processing through descriptive statistics methods</a:t>
          </a:r>
          <a:endParaRPr lang="hr-HR" sz="1400" kern="1200" dirty="0"/>
        </a:p>
      </dsp:txBody>
      <dsp:txXfrm>
        <a:off x="3204484" y="1103007"/>
        <a:ext cx="1351621" cy="1351282"/>
      </dsp:txXfrm>
    </dsp:sp>
    <dsp:sp modelId="{6A6E7900-16BF-48A7-A670-1C1A202104FC}">
      <dsp:nvSpPr>
        <dsp:cNvPr id="0" name=""/>
        <dsp:cNvSpPr/>
      </dsp:nvSpPr>
      <dsp:spPr>
        <a:xfrm rot="2700000">
          <a:off x="771549" y="764955"/>
          <a:ext cx="2027030" cy="202703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62ECC-A794-4001-8879-B382F2144F87}">
      <dsp:nvSpPr>
        <dsp:cNvPr id="0" name=""/>
        <dsp:cNvSpPr/>
      </dsp:nvSpPr>
      <dsp:spPr>
        <a:xfrm>
          <a:off x="839364" y="832680"/>
          <a:ext cx="1892269" cy="18919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400" kern="1200" noProof="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/>
            <a:t>Data collecting</a:t>
          </a:r>
          <a:r>
            <a:rPr lang="hr-HR" sz="1400" kern="1200" noProof="0" dirty="0"/>
            <a:t>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Conventional</a:t>
          </a:r>
          <a:r>
            <a:rPr lang="hr-HR" sz="1400" kern="1200" dirty="0"/>
            <a:t> &amp; AIS</a:t>
          </a:r>
          <a:endParaRPr lang="hr-HR" sz="1400" kern="1200" noProof="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noProof="0" dirty="0"/>
        </a:p>
      </dsp:txBody>
      <dsp:txXfrm>
        <a:off x="1109688" y="1103007"/>
        <a:ext cx="1351621" cy="1351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5T18:04:58.720"/>
    </inkml:context>
    <inkml:brush xml:id="br0">
      <inkml:brushProperty name="width" value="0.04286" units="cm"/>
      <inkml:brushProperty name="height" value="0.04286" units="cm"/>
      <inkml:brushProperty name="color" value="#B4C3DA"/>
      <inkml:brushProperty name="inkEffects" value="silver"/>
      <inkml:brushProperty name="anchorX" value="0"/>
      <inkml:brushProperty name="anchorY" value="0"/>
      <inkml:brushProperty name="scaleFactor" value="0.5"/>
    </inkml:brush>
  </inkml:definitions>
  <inkml:trace contextRef="#ctx0" brushRef="#br0">52 87 8037,'-2'-17'-259,"-4"0"1,-1-1 0,-7 3-812,3 3 1070,7 5 0,-4 14 0,8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02:43:13.39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0 762 16383,'2'-86'0,"0"1"0,0-1 0,0 1 0,4 10 0,3 7 0,1-1 0,2 0 0,0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66905-F513-4877-B08A-7E9416ECD7B6}" type="datetimeFigureOut">
              <a:rPr lang="hr-HR" smtClean="0"/>
              <a:t>30.8.2022.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0EAD9-0EB2-41F3-B377-F18357740D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14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0674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0EAD9-0EB2-41F3-B377-F18357740DED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590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FE026C5-8334-4920-B2DF-155A33EDE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3945342"/>
          </a:xfrm>
        </p:spPr>
        <p:txBody>
          <a:bodyPr/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7" name="Naslov 6">
            <a:extLst>
              <a:ext uri="{FF2B5EF4-FFF2-40B4-BE49-F238E27FC236}">
                <a16:creationId xmlns:a16="http://schemas.microsoft.com/office/drawing/2014/main" id="{BB8E5873-90FF-45CB-97BF-76941EC17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9585"/>
            <a:ext cx="10515600" cy="85110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7E4BB0-3664-4F41-8628-C1A93AAAB6C0}"/>
              </a:ext>
            </a:extLst>
          </p:cNvPr>
          <p:cNvSpPr/>
          <p:nvPr userDrawn="1"/>
        </p:nvSpPr>
        <p:spPr>
          <a:xfrm>
            <a:off x="838201" y="6550099"/>
            <a:ext cx="104945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i="1" dirty="0" err="1">
                <a:solidFill>
                  <a:srgbClr val="032659"/>
                </a:solidFill>
              </a:rPr>
              <a:t>MareMathics</a:t>
            </a:r>
            <a:r>
              <a:rPr lang="hr-HR" sz="1400" i="1" dirty="0">
                <a:solidFill>
                  <a:srgbClr val="032659"/>
                </a:solidFill>
              </a:rPr>
              <a:t> </a:t>
            </a:r>
            <a:r>
              <a:rPr lang="en-US" sz="1400" i="1" dirty="0">
                <a:solidFill>
                  <a:srgbClr val="032659"/>
                </a:solidFill>
              </a:rPr>
              <a:t>Teachers’ Meeting</a:t>
            </a:r>
            <a:r>
              <a:rPr lang="hr-HR" sz="1400" i="1" dirty="0">
                <a:solidFill>
                  <a:srgbClr val="032659"/>
                </a:solidFill>
              </a:rPr>
              <a:t>– </a:t>
            </a:r>
            <a:r>
              <a:rPr lang="en-US" sz="1400" i="1" dirty="0" err="1">
                <a:solidFill>
                  <a:srgbClr val="032659"/>
                </a:solidFill>
              </a:rPr>
              <a:t>Tallin</a:t>
            </a:r>
            <a:r>
              <a:rPr lang="hr-HR" sz="1400" i="1" dirty="0">
                <a:solidFill>
                  <a:srgbClr val="032659"/>
                </a:solidFill>
              </a:rPr>
              <a:t> 202</a:t>
            </a:r>
            <a:r>
              <a:rPr lang="en-US" sz="1400" i="1" dirty="0">
                <a:solidFill>
                  <a:srgbClr val="032659"/>
                </a:solidFill>
              </a:rPr>
              <a:t>2</a:t>
            </a:r>
            <a:r>
              <a:rPr lang="hr-HR" sz="1400" i="1" dirty="0">
                <a:solidFill>
                  <a:srgbClr val="032659"/>
                </a:solidFill>
              </a:rPr>
              <a:t>, 2</a:t>
            </a:r>
            <a:r>
              <a:rPr lang="en-US" sz="1400" i="1" dirty="0">
                <a:solidFill>
                  <a:srgbClr val="032659"/>
                </a:solidFill>
              </a:rPr>
              <a:t>6</a:t>
            </a:r>
            <a:r>
              <a:rPr lang="hr-HR" sz="1400" i="1" dirty="0">
                <a:solidFill>
                  <a:srgbClr val="032659"/>
                </a:solidFill>
              </a:rPr>
              <a:t> – 2</a:t>
            </a:r>
            <a:r>
              <a:rPr lang="en-US" sz="1400" i="1" dirty="0">
                <a:solidFill>
                  <a:srgbClr val="032659"/>
                </a:solidFill>
              </a:rPr>
              <a:t>7</a:t>
            </a:r>
            <a:r>
              <a:rPr lang="hr-HR" sz="1400" i="1" dirty="0">
                <a:solidFill>
                  <a:srgbClr val="032659"/>
                </a:solidFill>
              </a:rPr>
              <a:t> </a:t>
            </a:r>
            <a:r>
              <a:rPr lang="en-US" sz="1400" i="1" dirty="0">
                <a:solidFill>
                  <a:srgbClr val="032659"/>
                </a:solidFill>
              </a:rPr>
              <a:t>April</a:t>
            </a:r>
            <a:endParaRPr lang="hr-HR" sz="1400" i="1" dirty="0">
              <a:solidFill>
                <a:srgbClr val="0326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563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6">
            <a:extLst>
              <a:ext uri="{FF2B5EF4-FFF2-40B4-BE49-F238E27FC236}">
                <a16:creationId xmlns:a16="http://schemas.microsoft.com/office/drawing/2014/main" id="{D70C136F-4C14-4322-A508-DAA7A819C768}"/>
              </a:ext>
            </a:extLst>
          </p:cNvPr>
          <p:cNvSpPr txBox="1">
            <a:spLocks/>
          </p:cNvSpPr>
          <p:nvPr userDrawn="1"/>
        </p:nvSpPr>
        <p:spPr>
          <a:xfrm>
            <a:off x="838200" y="839585"/>
            <a:ext cx="10515600" cy="8511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33469C-96AA-40D5-B817-81CB3041B416}"/>
              </a:ext>
            </a:extLst>
          </p:cNvPr>
          <p:cNvSpPr/>
          <p:nvPr userDrawn="1"/>
        </p:nvSpPr>
        <p:spPr>
          <a:xfrm>
            <a:off x="838201" y="6550099"/>
            <a:ext cx="104945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i="1" dirty="0" err="1">
                <a:solidFill>
                  <a:srgbClr val="032659"/>
                </a:solidFill>
              </a:rPr>
              <a:t>MareMathics</a:t>
            </a:r>
            <a:r>
              <a:rPr lang="hr-HR" sz="1400" i="1" dirty="0">
                <a:solidFill>
                  <a:srgbClr val="032659"/>
                </a:solidFill>
              </a:rPr>
              <a:t> </a:t>
            </a:r>
            <a:r>
              <a:rPr lang="en-US" sz="1400" i="1" dirty="0">
                <a:solidFill>
                  <a:srgbClr val="032659"/>
                </a:solidFill>
              </a:rPr>
              <a:t>Teachers’ Meeting</a:t>
            </a:r>
            <a:r>
              <a:rPr lang="hr-HR" sz="1400" i="1" dirty="0">
                <a:solidFill>
                  <a:srgbClr val="032659"/>
                </a:solidFill>
              </a:rPr>
              <a:t>– </a:t>
            </a:r>
            <a:r>
              <a:rPr lang="en-US" sz="1400" i="1" dirty="0" err="1">
                <a:solidFill>
                  <a:srgbClr val="032659"/>
                </a:solidFill>
              </a:rPr>
              <a:t>Tallin</a:t>
            </a:r>
            <a:r>
              <a:rPr lang="hr-HR" sz="1400" i="1" dirty="0">
                <a:solidFill>
                  <a:srgbClr val="032659"/>
                </a:solidFill>
              </a:rPr>
              <a:t> 202</a:t>
            </a:r>
            <a:r>
              <a:rPr lang="en-US" sz="1400" i="1" dirty="0">
                <a:solidFill>
                  <a:srgbClr val="032659"/>
                </a:solidFill>
              </a:rPr>
              <a:t>2</a:t>
            </a:r>
            <a:r>
              <a:rPr lang="hr-HR" sz="1400" i="1" dirty="0">
                <a:solidFill>
                  <a:srgbClr val="032659"/>
                </a:solidFill>
              </a:rPr>
              <a:t>, 2</a:t>
            </a:r>
            <a:r>
              <a:rPr lang="en-US" sz="1400" i="1" dirty="0">
                <a:solidFill>
                  <a:srgbClr val="032659"/>
                </a:solidFill>
              </a:rPr>
              <a:t>6</a:t>
            </a:r>
            <a:r>
              <a:rPr lang="hr-HR" sz="1400" i="1" dirty="0">
                <a:solidFill>
                  <a:srgbClr val="032659"/>
                </a:solidFill>
              </a:rPr>
              <a:t> – 2</a:t>
            </a:r>
            <a:r>
              <a:rPr lang="en-US" sz="1400" i="1" dirty="0">
                <a:solidFill>
                  <a:srgbClr val="032659"/>
                </a:solidFill>
              </a:rPr>
              <a:t>7</a:t>
            </a:r>
            <a:r>
              <a:rPr lang="hr-HR" sz="1400" i="1" dirty="0">
                <a:solidFill>
                  <a:srgbClr val="032659"/>
                </a:solidFill>
              </a:rPr>
              <a:t> </a:t>
            </a:r>
            <a:r>
              <a:rPr lang="en-US" sz="1400" i="1" dirty="0">
                <a:solidFill>
                  <a:srgbClr val="032659"/>
                </a:solidFill>
              </a:rPr>
              <a:t>April</a:t>
            </a:r>
            <a:endParaRPr lang="hr-HR" sz="1400" i="1" dirty="0">
              <a:solidFill>
                <a:srgbClr val="0326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716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00CB95-DDCC-4ED7-AB37-B40EEBE16D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052" name="Picture 3">
            <a:extLst>
              <a:ext uri="{FF2B5EF4-FFF2-40B4-BE49-F238E27FC236}">
                <a16:creationId xmlns:a16="http://schemas.microsoft.com/office/drawing/2014/main" id="{007974F5-B6B8-420D-AB2A-1E1CA29333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15" y="224931"/>
            <a:ext cx="1388871" cy="4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0FF617-A0AE-41A7-A076-A862804B48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8200" y="272088"/>
            <a:ext cx="1051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Innovative</a:t>
            </a:r>
            <a:r>
              <a:rPr kumimoji="0" lang="sr-Latn-RS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Approach</a:t>
            </a:r>
            <a:r>
              <a:rPr kumimoji="0" lang="sr-Latn-RS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Mathematical</a:t>
            </a:r>
            <a:r>
              <a:rPr kumimoji="0" lang="sr-Latn-RS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Education</a:t>
            </a:r>
            <a:r>
              <a:rPr kumimoji="0" lang="sr-Latn-RS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for</a:t>
            </a:r>
            <a:r>
              <a:rPr kumimoji="0" lang="sr-Latn-RS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Maritime</a:t>
            </a:r>
            <a:r>
              <a:rPr kumimoji="0" lang="sr-Latn-RS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sr-Latn-RS" altLang="sr-Latn-RS" sz="1200" b="0" i="1" u="none" strike="noStrike" cap="none" normalizeH="0" baseline="0" dirty="0" err="1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Students</a:t>
            </a:r>
            <a:endParaRPr kumimoji="0" lang="hr-HR" altLang="sr-Latn-RS" sz="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hr-HR" altLang="sr-Latn-RS" sz="1200" b="0" i="1" u="none" strike="noStrike" cap="none" normalizeH="0" baseline="0" dirty="0">
                <a:ln>
                  <a:noFill/>
                </a:ln>
                <a:solidFill>
                  <a:srgbClr val="1C476E"/>
                </a:solidFill>
                <a:effectLst/>
                <a:latin typeface="+mn-lt"/>
                <a:ea typeface="Times New Roman" panose="02020603050405020304" pitchFamily="18" charset="0"/>
              </a:rPr>
              <a:t>2019-1-HR01-KA203-061000</a:t>
            </a:r>
            <a:endParaRPr kumimoji="0" lang="hr-HR" altLang="sr-Latn-R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7344FDDF-17E4-4C47-A350-CD010E6C13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60072"/>
          <a:stretch/>
        </p:blipFill>
        <p:spPr>
          <a:xfrm>
            <a:off x="838200" y="5673672"/>
            <a:ext cx="3929841" cy="10303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38FC2E-BB11-4FC0-AE11-C40725EE27CA}"/>
              </a:ext>
            </a:extLst>
          </p:cNvPr>
          <p:cNvSpPr/>
          <p:nvPr userDrawn="1"/>
        </p:nvSpPr>
        <p:spPr>
          <a:xfrm>
            <a:off x="838201" y="6550099"/>
            <a:ext cx="104945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i="1" dirty="0" err="1">
                <a:solidFill>
                  <a:srgbClr val="032659"/>
                </a:solidFill>
              </a:rPr>
              <a:t>MareMathics</a:t>
            </a:r>
            <a:r>
              <a:rPr lang="hr-HR" sz="1400" i="1" dirty="0">
                <a:solidFill>
                  <a:srgbClr val="032659"/>
                </a:solidFill>
              </a:rPr>
              <a:t> </a:t>
            </a:r>
            <a:r>
              <a:rPr lang="en-US" sz="1400" i="1" dirty="0">
                <a:solidFill>
                  <a:srgbClr val="032659"/>
                </a:solidFill>
              </a:rPr>
              <a:t>Teachers’ Meeting</a:t>
            </a:r>
            <a:r>
              <a:rPr lang="hr-HR" sz="1400" i="1" dirty="0">
                <a:solidFill>
                  <a:srgbClr val="032659"/>
                </a:solidFill>
              </a:rPr>
              <a:t>– </a:t>
            </a:r>
            <a:r>
              <a:rPr lang="en-US" sz="1400" i="1" dirty="0" err="1">
                <a:solidFill>
                  <a:srgbClr val="032659"/>
                </a:solidFill>
              </a:rPr>
              <a:t>Tallin</a:t>
            </a:r>
            <a:r>
              <a:rPr lang="hr-HR" sz="1400" i="1" dirty="0">
                <a:solidFill>
                  <a:srgbClr val="032659"/>
                </a:solidFill>
              </a:rPr>
              <a:t> 202</a:t>
            </a:r>
            <a:r>
              <a:rPr lang="en-US" sz="1400" i="1" dirty="0">
                <a:solidFill>
                  <a:srgbClr val="032659"/>
                </a:solidFill>
              </a:rPr>
              <a:t>2</a:t>
            </a:r>
            <a:r>
              <a:rPr lang="hr-HR" sz="1400" i="1" dirty="0">
                <a:solidFill>
                  <a:srgbClr val="032659"/>
                </a:solidFill>
              </a:rPr>
              <a:t>, 2</a:t>
            </a:r>
            <a:r>
              <a:rPr lang="en-US" sz="1400" i="1" dirty="0">
                <a:solidFill>
                  <a:srgbClr val="032659"/>
                </a:solidFill>
              </a:rPr>
              <a:t>6</a:t>
            </a:r>
            <a:r>
              <a:rPr lang="hr-HR" sz="1400" i="1" dirty="0">
                <a:solidFill>
                  <a:srgbClr val="032659"/>
                </a:solidFill>
              </a:rPr>
              <a:t> – 2</a:t>
            </a:r>
            <a:r>
              <a:rPr lang="en-US" sz="1400" i="1" dirty="0">
                <a:solidFill>
                  <a:srgbClr val="032659"/>
                </a:solidFill>
              </a:rPr>
              <a:t>7</a:t>
            </a:r>
            <a:r>
              <a:rPr lang="hr-HR" sz="1400" i="1" dirty="0">
                <a:solidFill>
                  <a:srgbClr val="032659"/>
                </a:solidFill>
              </a:rPr>
              <a:t> </a:t>
            </a:r>
            <a:r>
              <a:rPr lang="en-US" sz="1400" i="1" dirty="0">
                <a:solidFill>
                  <a:srgbClr val="032659"/>
                </a:solidFill>
              </a:rPr>
              <a:t>April</a:t>
            </a:r>
            <a:endParaRPr lang="hr-HR" sz="1400" i="1" dirty="0">
              <a:solidFill>
                <a:srgbClr val="0326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1828799" y="1036817"/>
            <a:ext cx="8277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800" b="1" dirty="0" err="1">
                <a:solidFill>
                  <a:srgbClr val="002060"/>
                </a:solidFill>
                <a:cs typeface="Arial" panose="020B0604020202020204" pitchFamily="34" charset="0"/>
              </a:rPr>
              <a:t>MareMathics</a:t>
            </a:r>
            <a:endParaRPr lang="en-US" sz="4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/>
            <a:endParaRPr lang="en-US" sz="4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1828799" y="1713925"/>
            <a:ext cx="86306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cs typeface="Arial" panose="020B0604020202020204" pitchFamily="34" charset="0"/>
              </a:rPr>
              <a:t>Teachers’ Training - Tallinn</a:t>
            </a:r>
          </a:p>
          <a:p>
            <a:pPr algn="ctr"/>
            <a:endParaRPr lang="hr-HR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F96112-59ED-4FDC-A97D-E606596384F2}"/>
              </a:ext>
            </a:extLst>
          </p:cNvPr>
          <p:cNvSpPr/>
          <p:nvPr/>
        </p:nvSpPr>
        <p:spPr>
          <a:xfrm>
            <a:off x="3048000" y="2820363"/>
            <a:ext cx="6096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prof. Merica Slišković,</a:t>
            </a:r>
            <a:r>
              <a:rPr lang="hr-HR" sz="3200" dirty="0"/>
              <a:t> </a:t>
            </a:r>
            <a:r>
              <a:rPr lang="hr-HR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PhD</a:t>
            </a:r>
            <a:endParaRPr lang="hr-HR" sz="32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Filip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Bojić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, mag.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ing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fr-FR" sz="32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/>
            <a:endParaRPr lang="fr-FR" sz="28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/>
            <a:r>
              <a:rPr lang="fr-FR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University</a:t>
            </a:r>
            <a:r>
              <a:rPr lang="fr-FR" sz="2800" b="1" dirty="0">
                <a:solidFill>
                  <a:srgbClr val="0070C0"/>
                </a:solidFill>
                <a:cs typeface="Arial" panose="020B0604020202020204" pitchFamily="34" charset="0"/>
              </a:rPr>
              <a:t> of Split</a:t>
            </a:r>
          </a:p>
          <a:p>
            <a:pPr algn="ctr"/>
            <a:r>
              <a:rPr lang="fr-FR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Faculty</a:t>
            </a:r>
            <a:r>
              <a:rPr lang="fr-FR" sz="2800" b="1" dirty="0">
                <a:solidFill>
                  <a:srgbClr val="0070C0"/>
                </a:solidFill>
                <a:cs typeface="Arial" panose="020B0604020202020204" pitchFamily="34" charset="0"/>
              </a:rPr>
              <a:t> of Maritime </a:t>
            </a:r>
            <a:r>
              <a:rPr lang="fr-FR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Studies</a:t>
            </a:r>
            <a:endParaRPr lang="hr-HR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400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BE46F1C-258F-4F95-9C01-9ED7835E2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0" dirty="0">
                <a:solidFill>
                  <a:srgbClr val="000000"/>
                </a:solidFill>
                <a:effectLst/>
              </a:rPr>
              <a:t>Mathematical background</a:t>
            </a:r>
          </a:p>
          <a:p>
            <a:endParaRPr lang="hr-HR" dirty="0">
              <a:solidFill>
                <a:srgbClr val="000000"/>
              </a:solidFill>
            </a:endParaRPr>
          </a:p>
          <a:p>
            <a:r>
              <a:rPr lang="en-US" i="0" dirty="0">
                <a:solidFill>
                  <a:srgbClr val="000000"/>
                </a:solidFill>
                <a:effectLst/>
              </a:rPr>
              <a:t>Rescaling (min-max normalization)</a:t>
            </a:r>
          </a:p>
          <a:p>
            <a:r>
              <a:rPr lang="en-US" dirty="0"/>
              <a:t>Mean normalization</a:t>
            </a:r>
          </a:p>
          <a:p>
            <a:r>
              <a:rPr lang="en-US" dirty="0"/>
              <a:t>Standardization (Z-score Normalization)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Feature scaling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5BBC852-B407-4898-AF48-229251949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753" y="2683814"/>
            <a:ext cx="1771650" cy="495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2DF973-FA2E-4CA9-A742-CBBFFD6DA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753" y="3410294"/>
            <a:ext cx="1771650" cy="495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EB959C-0135-45CF-89AC-8AF83FE23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753" y="4131664"/>
            <a:ext cx="8763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79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BE46F1C-258F-4F95-9C01-9ED7835E2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Example from Environmental analysis</a:t>
            </a:r>
            <a:endParaRPr lang="hr-HR" b="1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Feature scaling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A6958DA-9730-4796-A682-BFED074485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79138"/>
              </p:ext>
            </p:extLst>
          </p:nvPr>
        </p:nvGraphicFramePr>
        <p:xfrm>
          <a:off x="990598" y="2259373"/>
          <a:ext cx="10210803" cy="2807970"/>
        </p:xfrm>
        <a:graphic>
          <a:graphicData uri="http://schemas.openxmlformats.org/drawingml/2006/table">
            <a:tbl>
              <a:tblPr/>
              <a:tblGrid>
                <a:gridCol w="1496697">
                  <a:extLst>
                    <a:ext uri="{9D8B030D-6E8A-4147-A177-3AD203B41FA5}">
                      <a16:colId xmlns:a16="http://schemas.microsoft.com/office/drawing/2014/main" val="51231244"/>
                    </a:ext>
                  </a:extLst>
                </a:gridCol>
                <a:gridCol w="803782">
                  <a:extLst>
                    <a:ext uri="{9D8B030D-6E8A-4147-A177-3AD203B41FA5}">
                      <a16:colId xmlns:a16="http://schemas.microsoft.com/office/drawing/2014/main" val="3003986960"/>
                    </a:ext>
                  </a:extLst>
                </a:gridCol>
                <a:gridCol w="803782">
                  <a:extLst>
                    <a:ext uri="{9D8B030D-6E8A-4147-A177-3AD203B41FA5}">
                      <a16:colId xmlns:a16="http://schemas.microsoft.com/office/drawing/2014/main" val="320973037"/>
                    </a:ext>
                  </a:extLst>
                </a:gridCol>
                <a:gridCol w="803782">
                  <a:extLst>
                    <a:ext uri="{9D8B030D-6E8A-4147-A177-3AD203B41FA5}">
                      <a16:colId xmlns:a16="http://schemas.microsoft.com/office/drawing/2014/main" val="536441180"/>
                    </a:ext>
                  </a:extLst>
                </a:gridCol>
                <a:gridCol w="803782">
                  <a:extLst>
                    <a:ext uri="{9D8B030D-6E8A-4147-A177-3AD203B41FA5}">
                      <a16:colId xmlns:a16="http://schemas.microsoft.com/office/drawing/2014/main" val="307570890"/>
                    </a:ext>
                  </a:extLst>
                </a:gridCol>
                <a:gridCol w="803782">
                  <a:extLst>
                    <a:ext uri="{9D8B030D-6E8A-4147-A177-3AD203B41FA5}">
                      <a16:colId xmlns:a16="http://schemas.microsoft.com/office/drawing/2014/main" val="2359447851"/>
                    </a:ext>
                  </a:extLst>
                </a:gridCol>
                <a:gridCol w="648569">
                  <a:extLst>
                    <a:ext uri="{9D8B030D-6E8A-4147-A177-3AD203B41FA5}">
                      <a16:colId xmlns:a16="http://schemas.microsoft.com/office/drawing/2014/main" val="2611170540"/>
                    </a:ext>
                  </a:extLst>
                </a:gridCol>
                <a:gridCol w="648569">
                  <a:extLst>
                    <a:ext uri="{9D8B030D-6E8A-4147-A177-3AD203B41FA5}">
                      <a16:colId xmlns:a16="http://schemas.microsoft.com/office/drawing/2014/main" val="269168795"/>
                    </a:ext>
                  </a:extLst>
                </a:gridCol>
                <a:gridCol w="648569">
                  <a:extLst>
                    <a:ext uri="{9D8B030D-6E8A-4147-A177-3AD203B41FA5}">
                      <a16:colId xmlns:a16="http://schemas.microsoft.com/office/drawing/2014/main" val="540352320"/>
                    </a:ext>
                  </a:extLst>
                </a:gridCol>
                <a:gridCol w="648569">
                  <a:extLst>
                    <a:ext uri="{9D8B030D-6E8A-4147-A177-3AD203B41FA5}">
                      <a16:colId xmlns:a16="http://schemas.microsoft.com/office/drawing/2014/main" val="2082329606"/>
                    </a:ext>
                  </a:extLst>
                </a:gridCol>
                <a:gridCol w="803782">
                  <a:extLst>
                    <a:ext uri="{9D8B030D-6E8A-4147-A177-3AD203B41FA5}">
                      <a16:colId xmlns:a16="http://schemas.microsoft.com/office/drawing/2014/main" val="659319922"/>
                    </a:ext>
                  </a:extLst>
                </a:gridCol>
                <a:gridCol w="648569">
                  <a:extLst>
                    <a:ext uri="{9D8B030D-6E8A-4147-A177-3AD203B41FA5}">
                      <a16:colId xmlns:a16="http://schemas.microsoft.com/office/drawing/2014/main" val="2834394659"/>
                    </a:ext>
                  </a:extLst>
                </a:gridCol>
                <a:gridCol w="648569">
                  <a:extLst>
                    <a:ext uri="{9D8B030D-6E8A-4147-A177-3AD203B41FA5}">
                      <a16:colId xmlns:a16="http://schemas.microsoft.com/office/drawing/2014/main" val="3432507339"/>
                    </a:ext>
                  </a:extLst>
                </a:gridCol>
              </a:tblGrid>
              <a:tr h="18288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hr-H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Ship type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6">
                  <a:txBody>
                    <a:bodyPr/>
                    <a:lstStyle/>
                    <a:p>
                      <a:pPr algn="ctr" fontAlgn="ctr"/>
                      <a:r>
                        <a:rPr lang="hr-H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Gas Pollution Index per one vessel Arrival &amp; Deparure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hr-H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0-20                    20-40                    40-60                    60-80                  80-100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85342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                 Low                  Moderate                 High                 Very High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103506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NOx 2005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VOC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SOx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PM 10 &amp; 2.5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CO2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NOx 2005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VOC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SOx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PM 10 &amp; 2.5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CO2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682338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Cruise ships large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High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High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High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High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High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High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367141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Cruise ships medium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8335402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Cruise ships small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206044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International Ro-Ro ferry's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479447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Ro-Ro ferry's large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908229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Ro-Ro ferries small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420833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High speed crafts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684733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Excursion &amp; Tourist boats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332094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Yachts large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709719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Yachts small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Very Low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094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008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BE46F1C-258F-4F95-9C01-9ED7835E2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0" dirty="0">
                <a:solidFill>
                  <a:srgbClr val="000000"/>
                </a:solidFill>
                <a:effectLst/>
              </a:rPr>
              <a:t>For future work</a:t>
            </a:r>
            <a:endParaRPr lang="hr-HR" b="1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sz="2800" dirty="0"/>
          </a:p>
          <a:p>
            <a:pPr marL="0" indent="0" algn="just">
              <a:buNone/>
            </a:pPr>
            <a:r>
              <a:rPr lang="en-US" sz="2100" dirty="0"/>
              <a:t>Appling feature scaling methods can make basis for creating </a:t>
            </a:r>
            <a:r>
              <a:rPr lang="en-US" sz="2100" dirty="0" err="1"/>
              <a:t>standardised</a:t>
            </a:r>
            <a:r>
              <a:rPr lang="en-US" sz="2100" dirty="0"/>
              <a:t> scale of pollutants that could also serve as a foundation for generating marine pollution estimation models. </a:t>
            </a:r>
            <a:endParaRPr lang="hr-HR" sz="2100" dirty="0"/>
          </a:p>
          <a:p>
            <a:pPr marL="0" indent="0">
              <a:buNone/>
            </a:pPr>
            <a:endParaRPr lang="en-US" b="1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hr-HR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Feature scaling</a:t>
            </a: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5F9401BE-17DC-4347-B841-D3AE19B75F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563696"/>
              </p:ext>
            </p:extLst>
          </p:nvPr>
        </p:nvGraphicFramePr>
        <p:xfrm>
          <a:off x="838200" y="1650529"/>
          <a:ext cx="9434689" cy="355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4363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890338" y="1515982"/>
            <a:ext cx="10387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b="1" dirty="0" err="1">
                <a:solidFill>
                  <a:srgbClr val="002060"/>
                </a:solidFill>
                <a:cs typeface="Arial" panose="020B0604020202020204" pitchFamily="34" charset="0"/>
              </a:rPr>
              <a:t>Thank</a:t>
            </a:r>
            <a:r>
              <a:rPr lang="hr-HR" sz="5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hr-HR" sz="5400" b="1" dirty="0" err="1">
                <a:solidFill>
                  <a:srgbClr val="002060"/>
                </a:solidFill>
                <a:cs typeface="Arial" panose="020B0604020202020204" pitchFamily="34" charset="0"/>
              </a:rPr>
              <a:t>you</a:t>
            </a:r>
            <a:r>
              <a:rPr lang="hr-HR" sz="5400" b="1" dirty="0">
                <a:solidFill>
                  <a:srgbClr val="002060"/>
                </a:solidFill>
                <a:cs typeface="Arial" panose="020B0604020202020204" pitchFamily="34" charset="0"/>
              </a:rPr>
              <a:t> for </a:t>
            </a:r>
            <a:r>
              <a:rPr lang="hr-HR" sz="5400" b="1" dirty="0" err="1">
                <a:solidFill>
                  <a:srgbClr val="002060"/>
                </a:solidFill>
                <a:cs typeface="Arial" panose="020B0604020202020204" pitchFamily="34" charset="0"/>
              </a:rPr>
              <a:t>your</a:t>
            </a:r>
            <a:r>
              <a:rPr lang="hr-HR" sz="54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hr-HR" sz="5400" b="1" dirty="0" err="1">
                <a:solidFill>
                  <a:srgbClr val="002060"/>
                </a:solidFill>
                <a:cs typeface="Arial" panose="020B0604020202020204" pitchFamily="34" charset="0"/>
              </a:rPr>
              <a:t>attention</a:t>
            </a:r>
            <a:r>
              <a:rPr lang="hr-HR" sz="5400" b="1" dirty="0">
                <a:solidFill>
                  <a:srgbClr val="002060"/>
                </a:solidFill>
                <a:cs typeface="Arial" panose="020B0604020202020204" pitchFamily="34" charset="0"/>
              </a:rPr>
              <a:t>!</a:t>
            </a:r>
            <a:endParaRPr lang="en-US" sz="5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3586" y="3314280"/>
            <a:ext cx="99007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kern="0" dirty="0">
                <a:solidFill>
                  <a:srgbClr val="032759"/>
                </a:solidFill>
                <a:ea typeface=""/>
                <a:cs typeface="Arial" panose="020B0604020202020204" pitchFamily="34" charset="0"/>
              </a:rPr>
              <a:t>"This project has been funded with support from the European Commission. This publication [communication] reflects the views only of the author, and the Commission cannot be held responsible for any use which may be made of the information contained therein".</a:t>
            </a:r>
          </a:p>
        </p:txBody>
      </p:sp>
    </p:spTree>
    <p:extLst>
      <p:ext uri="{BB962C8B-B14F-4D97-AF65-F5344CB8AC3E}">
        <p14:creationId xmlns:p14="http://schemas.microsoft.com/office/powerpoint/2010/main" val="3485935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53D5D3A-8820-EAD7-0233-3CBEADADD07A}"/>
              </a:ext>
            </a:extLst>
          </p:cNvPr>
          <p:cNvSpPr txBox="1">
            <a:spLocks/>
          </p:cNvSpPr>
          <p:nvPr/>
        </p:nvSpPr>
        <p:spPr>
          <a:xfrm>
            <a:off x="838200" y="796419"/>
            <a:ext cx="10515600" cy="1293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b="1" dirty="0">
                <a:solidFill>
                  <a:schemeClr val="accent5"/>
                </a:solidFill>
              </a:rPr>
              <a:t>Application of Statistics in Solving Maritime Problem</a:t>
            </a:r>
            <a:endParaRPr lang="en-HR" b="1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EEE605D-51C0-914E-01FF-C6E4B1122EC7}"/>
                  </a:ext>
                </a:extLst>
              </p14:cNvPr>
              <p14:cNvContentPartPr/>
              <p14:nvPr/>
            </p14:nvContentPartPr>
            <p14:xfrm>
              <a:off x="2995598" y="1257307"/>
              <a:ext cx="19080" cy="31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EEE605D-51C0-914E-01FF-C6E4B1122E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88038" y="1249747"/>
                <a:ext cx="34200" cy="464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9DA04D2-7D28-CB19-6FF0-E22401449A73}"/>
              </a:ext>
            </a:extLst>
          </p:cNvPr>
          <p:cNvSpPr txBox="1"/>
          <p:nvPr/>
        </p:nvSpPr>
        <p:spPr>
          <a:xfrm>
            <a:off x="3349314" y="2546972"/>
            <a:ext cx="52575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chemeClr val="accent5"/>
                </a:solidFill>
              </a:rPr>
              <a:t>Prof. Merica Slišković</a:t>
            </a:r>
          </a:p>
          <a:p>
            <a:pPr algn="ctr"/>
            <a:r>
              <a:rPr lang="hr-HR" sz="3200" b="1" dirty="0">
                <a:solidFill>
                  <a:schemeClr val="accent5"/>
                </a:solidFill>
              </a:rPr>
              <a:t>Filip Bojić</a:t>
            </a:r>
          </a:p>
          <a:p>
            <a:pPr algn="ctr"/>
            <a:endParaRPr lang="hr-HR" sz="3200" b="1" dirty="0">
              <a:solidFill>
                <a:schemeClr val="accent5"/>
              </a:solidFill>
            </a:endParaRPr>
          </a:p>
          <a:p>
            <a:pPr algn="ctr"/>
            <a:r>
              <a:rPr lang="hr-HR" sz="2400" b="1" dirty="0">
                <a:solidFill>
                  <a:schemeClr val="accent5"/>
                </a:solidFill>
              </a:rPr>
              <a:t>University of Split</a:t>
            </a:r>
          </a:p>
          <a:p>
            <a:pPr algn="ctr"/>
            <a:r>
              <a:rPr lang="hr-HR" sz="2400" b="1" dirty="0">
                <a:solidFill>
                  <a:schemeClr val="accent5"/>
                </a:solidFill>
              </a:rPr>
              <a:t>Faculty of Maritime Studies</a:t>
            </a:r>
          </a:p>
        </p:txBody>
      </p:sp>
    </p:spTree>
    <p:extLst>
      <p:ext uri="{BB962C8B-B14F-4D97-AF65-F5344CB8AC3E}">
        <p14:creationId xmlns:p14="http://schemas.microsoft.com/office/powerpoint/2010/main" val="253910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BE46F1C-258F-4F95-9C01-9ED7835E2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Statistics</a:t>
            </a:r>
          </a:p>
          <a:p>
            <a:r>
              <a:rPr lang="hr-HR" dirty="0"/>
              <a:t>B</a:t>
            </a:r>
            <a:r>
              <a:rPr lang="en-US" dirty="0"/>
              <a:t>ranch of applied mathematics that deals with the collection, editing, analysis, and interpretation of data and drawing conclusions about the phenomena and processes that these data represent. </a:t>
            </a:r>
          </a:p>
          <a:p>
            <a:r>
              <a:rPr lang="en-US" dirty="0"/>
              <a:t>In a broader sense, data on various natural, social, and other phenomena and processes</a:t>
            </a:r>
            <a:r>
              <a:rPr lang="hr-HR" dirty="0"/>
              <a:t> </a:t>
            </a:r>
            <a:r>
              <a:rPr lang="en-US" dirty="0"/>
              <a:t>can be examined. 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in maritime studies </a:t>
            </a:r>
          </a:p>
        </p:txBody>
      </p:sp>
    </p:spTree>
    <p:extLst>
      <p:ext uri="{BB962C8B-B14F-4D97-AF65-F5344CB8AC3E}">
        <p14:creationId xmlns:p14="http://schemas.microsoft.com/office/powerpoint/2010/main" val="1945416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64FD6AE-BC54-48C4-A4CA-F8FE08BCA0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220503"/>
              </p:ext>
            </p:extLst>
          </p:nvPr>
        </p:nvGraphicFramePr>
        <p:xfrm>
          <a:off x="838200" y="1690688"/>
          <a:ext cx="10515600" cy="3944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 in maritime studies </a:t>
            </a:r>
          </a:p>
        </p:txBody>
      </p:sp>
    </p:spTree>
    <p:extLst>
      <p:ext uri="{BB962C8B-B14F-4D97-AF65-F5344CB8AC3E}">
        <p14:creationId xmlns:p14="http://schemas.microsoft.com/office/powerpoint/2010/main" val="3830891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BE46F1C-258F-4F95-9C01-9ED7835E2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Conventional and IoT based data sources</a:t>
            </a:r>
            <a:endParaRPr lang="hr-HR" dirty="0"/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The Automatic Identification System (</a:t>
            </a:r>
            <a:r>
              <a:rPr lang="en-US" b="1" dirty="0"/>
              <a:t>AIS</a:t>
            </a:r>
            <a:r>
              <a:rPr lang="en-US" dirty="0"/>
              <a:t>) is a maritime</a:t>
            </a:r>
            <a:r>
              <a:rPr lang="hr-HR" dirty="0"/>
              <a:t> </a:t>
            </a:r>
            <a:r>
              <a:rPr lang="en-US" dirty="0"/>
              <a:t>transponder/receiver system defined by the IMO (international maritime organization)</a:t>
            </a:r>
            <a:r>
              <a:rPr lang="hr-HR" dirty="0"/>
              <a:t>.</a:t>
            </a:r>
            <a:r>
              <a:rPr lang="en-US" dirty="0"/>
              <a:t> </a:t>
            </a:r>
            <a:endParaRPr lang="hr-HR" dirty="0"/>
          </a:p>
          <a:p>
            <a:pPr>
              <a:lnSpc>
                <a:spcPct val="110000"/>
              </a:lnSpc>
            </a:pPr>
            <a:r>
              <a:rPr lang="hr-HR" sz="2400" dirty="0" err="1"/>
              <a:t>Static</a:t>
            </a:r>
            <a:r>
              <a:rPr lang="hr-HR" sz="2400" dirty="0"/>
              <a:t> </a:t>
            </a:r>
            <a:r>
              <a:rPr lang="hr-HR" sz="2400" dirty="0" err="1"/>
              <a:t>Information</a:t>
            </a:r>
            <a:endParaRPr lang="hr-HR" sz="2400" dirty="0"/>
          </a:p>
          <a:p>
            <a:r>
              <a:rPr lang="hr-HR" sz="2400" dirty="0" err="1"/>
              <a:t>Dynamic</a:t>
            </a:r>
            <a:r>
              <a:rPr lang="hr-HR" sz="2400" dirty="0"/>
              <a:t> </a:t>
            </a:r>
            <a:r>
              <a:rPr lang="hr-HR" sz="2400" dirty="0" err="1"/>
              <a:t>Information</a:t>
            </a:r>
            <a:endParaRPr lang="hr-HR" sz="2400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Sets </a:t>
            </a:r>
            <a:r>
              <a:rPr lang="hr-HR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&amp;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Big Data</a:t>
            </a:r>
          </a:p>
        </p:txBody>
      </p:sp>
    </p:spTree>
    <p:extLst>
      <p:ext uri="{BB962C8B-B14F-4D97-AF65-F5344CB8AC3E}">
        <p14:creationId xmlns:p14="http://schemas.microsoft.com/office/powerpoint/2010/main" val="3592853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BE46F1C-258F-4F95-9C01-9ED7835E2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AIS as a surveillance tool</a:t>
            </a:r>
            <a:endParaRPr lang="hr-HR" b="1" dirty="0"/>
          </a:p>
          <a:p>
            <a:pPr marL="0" indent="0">
              <a:buNone/>
            </a:pPr>
            <a:r>
              <a:rPr lang="en-US" dirty="0"/>
              <a:t>The application of AIS data in research has developed from simply navigation-oriented to multiple research areas like trade flow estimation, environmental analysis, vessel performance monitoring, hydrometeorology, marine infrastructure planning…</a:t>
            </a:r>
            <a:endParaRPr lang="hr-H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Sets </a:t>
            </a:r>
            <a:r>
              <a:rPr lang="hr-HR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&amp;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Big Data</a:t>
            </a:r>
          </a:p>
        </p:txBody>
      </p:sp>
    </p:spTree>
    <p:extLst>
      <p:ext uri="{BB962C8B-B14F-4D97-AF65-F5344CB8AC3E}">
        <p14:creationId xmlns:p14="http://schemas.microsoft.com/office/powerpoint/2010/main" val="1803353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Sets </a:t>
            </a:r>
            <a:r>
              <a:rPr lang="hr-HR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&amp;</a:t>
            </a:r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Big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15D404-494D-45A7-A944-42B79CFCAF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16" t="16922" r="21188" b="21687"/>
          <a:stretch/>
        </p:blipFill>
        <p:spPr bwMode="auto">
          <a:xfrm>
            <a:off x="838199" y="2201356"/>
            <a:ext cx="4455107" cy="26528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BFC16D-275D-4286-B1B6-C706475453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0" t="16921" r="21408" b="21686"/>
          <a:stretch/>
        </p:blipFill>
        <p:spPr bwMode="auto">
          <a:xfrm>
            <a:off x="5435554" y="2201355"/>
            <a:ext cx="5918246" cy="2652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8251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BE46F1C-258F-4F95-9C01-9ED7835E2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25" y="1401623"/>
            <a:ext cx="10515600" cy="40547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0" dirty="0">
                <a:solidFill>
                  <a:srgbClr val="000000"/>
                </a:solidFill>
                <a:effectLst/>
              </a:rPr>
              <a:t>Mathematical background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 err="1"/>
              <a:t>Population</a:t>
            </a:r>
            <a:endParaRPr lang="hr-HR" dirty="0"/>
          </a:p>
          <a:p>
            <a:r>
              <a:rPr lang="hr-HR" dirty="0" err="1"/>
              <a:t>Sample</a:t>
            </a:r>
            <a:endParaRPr lang="hr-HR" dirty="0"/>
          </a:p>
          <a:p>
            <a:r>
              <a:rPr lang="hr-HR" dirty="0" err="1"/>
              <a:t>Average</a:t>
            </a:r>
            <a:r>
              <a:rPr lang="hr-HR" dirty="0"/>
              <a:t> </a:t>
            </a:r>
          </a:p>
          <a:p>
            <a:r>
              <a:rPr lang="hr-HR" dirty="0"/>
              <a:t>V</a:t>
            </a:r>
            <a:r>
              <a:rPr lang="en-US" dirty="0" err="1"/>
              <a:t>ariance</a:t>
            </a:r>
            <a:r>
              <a:rPr lang="hr-HR" dirty="0"/>
              <a:t> </a:t>
            </a:r>
          </a:p>
          <a:p>
            <a:r>
              <a:rPr lang="hr-HR" dirty="0"/>
              <a:t>S</a:t>
            </a:r>
            <a:r>
              <a:rPr lang="en-US" dirty="0" err="1"/>
              <a:t>tandard</a:t>
            </a:r>
            <a:r>
              <a:rPr lang="en-US" dirty="0"/>
              <a:t> deviation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Descriptive statistics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CA6625-57C3-44A9-906F-A9FC71EEB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087" y="2123444"/>
            <a:ext cx="3371850" cy="742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354AC5-C210-4503-B0B8-69ECB4EC8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514" y="2866395"/>
            <a:ext cx="1963511" cy="5038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00072-601C-4796-9A79-F39A0FD78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798" y="3365509"/>
            <a:ext cx="2738614" cy="742951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01766B20-060D-CE88-2204-C7A8A74001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8" b="59555"/>
          <a:stretch/>
        </p:blipFill>
        <p:spPr>
          <a:xfrm>
            <a:off x="7662326" y="3736984"/>
            <a:ext cx="4061025" cy="2386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90E515-C6F6-AB7A-77CD-505823B300F4}"/>
              </a:ext>
            </a:extLst>
          </p:cNvPr>
          <p:cNvSpPr txBox="1"/>
          <p:nvPr/>
        </p:nvSpPr>
        <p:spPr>
          <a:xfrm>
            <a:off x="5181034" y="255052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H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10EBE1-EEC8-8665-AD89-B7FCCBE9DBF5}"/>
              </a:ext>
            </a:extLst>
          </p:cNvPr>
          <p:cNvSpPr txBox="1"/>
          <p:nvPr/>
        </p:nvSpPr>
        <p:spPr>
          <a:xfrm>
            <a:off x="5181034" y="255052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H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8E5EF6-6B93-116B-B27E-5006A849A6D5}"/>
              </a:ext>
            </a:extLst>
          </p:cNvPr>
          <p:cNvSpPr txBox="1"/>
          <p:nvPr/>
        </p:nvSpPr>
        <p:spPr>
          <a:xfrm>
            <a:off x="8542995" y="3139142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800" dirty="0">
                <a:solidFill>
                  <a:srgbClr val="C00000"/>
                </a:solidFill>
              </a:rPr>
              <a:t>Resources</a:t>
            </a:r>
            <a:endParaRPr lang="en-HR" sz="2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08CE18B-AD38-22D4-1FB2-FCD9072EEC55}"/>
                  </a:ext>
                </a:extLst>
              </p14:cNvPr>
              <p14:cNvContentPartPr/>
              <p14:nvPr/>
            </p14:nvContentPartPr>
            <p14:xfrm>
              <a:off x="12445958" y="-1712333"/>
              <a:ext cx="25200" cy="274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08CE18B-AD38-22D4-1FB2-FCD9072EEC5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27958" y="-1747973"/>
                <a:ext cx="60840" cy="34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939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BE46F1C-258F-4F95-9C01-9ED7835E2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Example from Environmental analysis</a:t>
            </a:r>
            <a:endParaRPr lang="hr-HR" b="1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92673130-83FC-447E-9C6D-96FBAF85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Descriptive statistics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2FAE479-DDD5-4DD5-A0BE-5FE3CC46A3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573823"/>
              </p:ext>
            </p:extLst>
          </p:nvPr>
        </p:nvGraphicFramePr>
        <p:xfrm>
          <a:off x="1236645" y="2530886"/>
          <a:ext cx="4445090" cy="2396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FD1C422B-E5B5-4F1C-BC1B-5169486C7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581" y="2839958"/>
            <a:ext cx="5020997" cy="227045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BEF5D9B-C8CF-3EAE-B966-E3104063AB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42" t="12694" r="5842" b="61300"/>
          <a:stretch/>
        </p:blipFill>
        <p:spPr>
          <a:xfrm>
            <a:off x="7585534" y="856168"/>
            <a:ext cx="4061025" cy="14091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1BBE7C-5303-C94E-969D-FCD13710D50F}"/>
              </a:ext>
            </a:extLst>
          </p:cNvPr>
          <p:cNvSpPr txBox="1"/>
          <p:nvPr/>
        </p:nvSpPr>
        <p:spPr>
          <a:xfrm>
            <a:off x="6795644" y="255605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dirty="0"/>
              <a:t>mareMathics R”esource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605880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C 3.potx" id="{EC9E6DED-AEE9-4715-B899-55872B4EEB9B}" vid="{42C88AFB-2279-4C8E-A86C-5A792F5CB478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F370EFEE282546B6D3439E7CC53D42" ma:contentTypeVersion="13" ma:contentTypeDescription="Create a new document." ma:contentTypeScope="" ma:versionID="cfbd821e2a7e4e05aac0e3e9ba24dd5a">
  <xsd:schema xmlns:xsd="http://www.w3.org/2001/XMLSchema" xmlns:xs="http://www.w3.org/2001/XMLSchema" xmlns:p="http://schemas.microsoft.com/office/2006/metadata/properties" xmlns:ns3="ac053150-101a-460c-b4dc-fc4f15c7324f" xmlns:ns4="7e51b350-4fef-4ef9-9ae3-cdb2ff9757cd" targetNamespace="http://schemas.microsoft.com/office/2006/metadata/properties" ma:root="true" ma:fieldsID="9ebc111a1cb0e87bdebc7d59d773af78" ns3:_="" ns4:_="">
    <xsd:import namespace="ac053150-101a-460c-b4dc-fc4f15c7324f"/>
    <xsd:import namespace="7e51b350-4fef-4ef9-9ae3-cdb2ff9757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053150-101a-460c-b4dc-fc4f15c732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51b350-4fef-4ef9-9ae3-cdb2ff9757c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65F67A-E08E-4BBA-9F61-3B0F096A97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C8B404-1B2D-4000-833C-810EB18075B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ac053150-101a-460c-b4dc-fc4f15c7324f"/>
    <ds:schemaRef ds:uri="7e51b350-4fef-4ef9-9ae3-cdb2ff9757cd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436B1C-1FCF-42E6-8FBD-4CD1BA017101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4038</TotalTime>
  <Words>606</Words>
  <Application>Microsoft Office PowerPoint</Application>
  <PresentationFormat>Widescreen</PresentationFormat>
  <Paragraphs>218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Statistics in maritime studies </vt:lpstr>
      <vt:lpstr>Statistics in maritime studies </vt:lpstr>
      <vt:lpstr>Data Sets &amp; Big Data</vt:lpstr>
      <vt:lpstr>Data Sets &amp; Big Data</vt:lpstr>
      <vt:lpstr>Data Sets &amp; Big Data</vt:lpstr>
      <vt:lpstr>Descriptive statistics</vt:lpstr>
      <vt:lpstr>Descriptive statistics</vt:lpstr>
      <vt:lpstr>Feature scaling</vt:lpstr>
      <vt:lpstr>Feature scaling</vt:lpstr>
      <vt:lpstr>Feature scaling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UZMSprizemlje5</dc:creator>
  <cp:lastModifiedBy>Anri Parčina-Rešić</cp:lastModifiedBy>
  <cp:revision>150</cp:revision>
  <dcterms:created xsi:type="dcterms:W3CDTF">2016-11-10T13:42:32Z</dcterms:created>
  <dcterms:modified xsi:type="dcterms:W3CDTF">2022-08-30T10:49:34Z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0x010100FDF370EFEE282546B6D3439E7CC53D42</vt:lpwstr>
  </property>
</Properties>
</file>